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5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theme/theme6.xml" ContentType="application/vnd.openxmlformats-officedocument.theme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  <p:sldMasterId id="2147483684" r:id="rId2"/>
    <p:sldMasterId id="2147483749" r:id="rId3"/>
    <p:sldMasterId id="2147483763" r:id="rId4"/>
    <p:sldMasterId id="2147483782" r:id="rId5"/>
    <p:sldMasterId id="2147483818" r:id="rId6"/>
    <p:sldMasterId id="2147483648" r:id="rId7"/>
  </p:sldMasterIdLst>
  <p:notesMasterIdLst>
    <p:notesMasterId r:id="rId24"/>
  </p:notesMasterIdLst>
  <p:handoutMasterIdLst>
    <p:handoutMasterId r:id="rId25"/>
  </p:handoutMasterIdLst>
  <p:sldIdLst>
    <p:sldId id="369" r:id="rId8"/>
    <p:sldId id="337" r:id="rId9"/>
    <p:sldId id="286" r:id="rId10"/>
    <p:sldId id="368" r:id="rId11"/>
    <p:sldId id="370" r:id="rId12"/>
    <p:sldId id="357" r:id="rId13"/>
    <p:sldId id="342" r:id="rId14"/>
    <p:sldId id="371" r:id="rId15"/>
    <p:sldId id="258" r:id="rId16"/>
    <p:sldId id="373" r:id="rId17"/>
    <p:sldId id="374" r:id="rId18"/>
    <p:sldId id="375" r:id="rId19"/>
    <p:sldId id="376" r:id="rId20"/>
    <p:sldId id="377" r:id="rId21"/>
    <p:sldId id="365" r:id="rId22"/>
    <p:sldId id="349" r:id="rId23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4E008E"/>
    <a:srgbClr val="FBD79E"/>
    <a:srgbClr val="CC99FF"/>
    <a:srgbClr val="FF9966"/>
    <a:srgbClr val="FF9933"/>
    <a:srgbClr val="FF6600"/>
    <a:srgbClr val="6666FF"/>
    <a:srgbClr val="FA7D28"/>
    <a:srgbClr val="64BE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eematyyli 1 - Korostu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Ei tyyliä, ei ruudukko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012ECD-51FC-41F1-AA8D-1B2483CD663E}" styleName="Vaalea tyyli 2 - Korostus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A111915-BE36-4E01-A7E5-04B1672EAD32}" styleName="Vaalea tyyli 2 - Korostus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674" autoAdjust="0"/>
    <p:restoredTop sz="63964" autoAdjust="0"/>
  </p:normalViewPr>
  <p:slideViewPr>
    <p:cSldViewPr snapToGrid="0" snapToObjects="1">
      <p:cViewPr varScale="1">
        <p:scale>
          <a:sx n="55" d="100"/>
          <a:sy n="55" d="100"/>
        </p:scale>
        <p:origin x="245" y="34"/>
      </p:cViewPr>
      <p:guideLst/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308"/>
    </p:cViewPr>
  </p:sorterViewPr>
  <p:notesViewPr>
    <p:cSldViewPr snapToGrid="0" snapToObjects="1">
      <p:cViewPr varScale="1">
        <p:scale>
          <a:sx n="62" d="100"/>
          <a:sy n="62" d="100"/>
        </p:scale>
        <p:origin x="1723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theme" Target="theme/theme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viewProps" Target="viewProp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>
            <a:extLst>
              <a:ext uri="{FF2B5EF4-FFF2-40B4-BE49-F238E27FC236}">
                <a16:creationId xmlns:a16="http://schemas.microsoft.com/office/drawing/2014/main" id="{EFC1DAC7-938C-4A29-A930-6C81F1D725F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 dirty="0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9920CE76-988C-4FE3-81F6-6D878DBFC32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77A8D0-6134-443E-9003-666DB6917A91}" type="datetimeFigureOut">
              <a:rPr lang="fi-FI" smtClean="0"/>
              <a:t>24.11.2022</a:t>
            </a:fld>
            <a:endParaRPr lang="fi-FI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CC609375-112E-44D7-8C1E-2A5E1C61471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 dirty="0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597381B3-9090-4C5C-A7DF-F45F12A18A0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E91FFD-03D4-43DA-9DB3-A4ACCDBD45D5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364922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7B487C-CE3C-5143-AEC3-005A33830290}" type="datetimeFigureOut">
              <a:rPr lang="fi-FI" smtClean="0"/>
              <a:t>24.11.2022</a:t>
            </a:fld>
            <a:endParaRPr lang="fi-FI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6B6DE4-FCE6-D14A-94C6-AE864DA52256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057123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6B6DE4-FCE6-D14A-94C6-AE864DA52256}" type="slidenum">
              <a:rPr lang="fi-FI" smtClean="0"/>
              <a:t>1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263957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6B6DE4-FCE6-D14A-94C6-AE864DA52256}" type="slidenum">
              <a:rPr lang="fi-FI" smtClean="0"/>
              <a:t>2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34044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6B6DE4-FCE6-D14A-94C6-AE864DA52256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fi-FI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40875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6B6DE4-FCE6-D14A-94C6-AE864DA52256}" type="slidenum">
              <a:rPr lang="fi-FI" smtClean="0"/>
              <a:t>4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513168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6B6DE4-FCE6-D14A-94C6-AE864DA52256}" type="slidenum">
              <a:rPr lang="fi-FI" smtClean="0"/>
              <a:t>5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847305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6B6DE4-FCE6-D14A-94C6-AE864DA52256}" type="slidenum">
              <a:rPr lang="fi-FI" smtClean="0"/>
              <a:t>6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40884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6B6DE4-FCE6-D14A-94C6-AE864DA52256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30124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6B6DE4-FCE6-D14A-94C6-AE864DA52256}" type="slidenum">
              <a:rPr lang="fi-FI" smtClean="0"/>
              <a:t>15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30358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6B6DE4-FCE6-D14A-94C6-AE864DA52256}" type="slidenum">
              <a:rPr lang="fi-FI" smtClean="0"/>
              <a:t>16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658943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74B27F51-0477-43BB-A497-9E5A686AC18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63637" y="2687444"/>
            <a:ext cx="6352285" cy="2564780"/>
          </a:xfrm>
          <a:prstGeom prst="rect">
            <a:avLst/>
          </a:prstGeom>
        </p:spPr>
        <p:txBody>
          <a:bodyPr anchor="t"/>
          <a:lstStyle>
            <a:lvl1pPr algn="l">
              <a:lnSpc>
                <a:spcPts val="6000"/>
              </a:lnSpc>
              <a:defRPr sz="6000" b="1" u="none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748328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0142760F-9CFF-1143-AFE1-376E6504D1A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165197" y="6491415"/>
            <a:ext cx="2649023" cy="230058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E2DE008D-91F0-204A-9125-DD51E07BD90D}" type="datetimeFigureOut">
              <a:rPr lang="fi-FI" smtClean="0"/>
              <a:pPr/>
              <a:t>24.11.2022</a:t>
            </a:fld>
            <a:endParaRPr lang="fi-FI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E465F4FC-2A5F-1146-878C-0C56D5D756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99212" y="6491416"/>
            <a:ext cx="4114800" cy="230058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2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5DB38B38-8D32-8442-8ECD-A6EB1EC143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15134" y="6491417"/>
            <a:ext cx="438665" cy="230058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83A17604-1BE0-AB4F-BE49-013BED05F39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C95F54C-EB43-6B40-8ACA-381CE536F1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99213" y="2001794"/>
            <a:ext cx="4114800" cy="3608173"/>
          </a:xfrm>
          <a:prstGeom prst="rect">
            <a:avLst/>
          </a:prstGeom>
        </p:spPr>
        <p:txBody>
          <a:bodyPr anchor="t"/>
          <a:lstStyle>
            <a:lvl1pPr>
              <a:lnSpc>
                <a:spcPts val="4000"/>
              </a:lnSpc>
              <a:defRPr b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126967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06AA4C2F-E4C3-4AC2-882F-D3B4EE1BAD6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165197" y="6491415"/>
            <a:ext cx="2649023" cy="230058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E2DE008D-91F0-204A-9125-DD51E07BD90D}" type="datetimeFigureOut">
              <a:rPr lang="fi-FI" smtClean="0"/>
              <a:pPr/>
              <a:t>24.11.2022</a:t>
            </a:fld>
            <a:endParaRPr lang="fi-FI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F485E3BD-872A-4AAB-9E09-323A5BB731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99212" y="6491416"/>
            <a:ext cx="4114800" cy="230058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2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F7918CA0-7A9B-499D-883B-5376B27760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15134" y="6491417"/>
            <a:ext cx="438665" cy="230058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83A17604-1BE0-AB4F-BE49-013BED05F39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E04660F7-8593-6D49-B466-58C8E4EA52D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99212" y="2001795"/>
            <a:ext cx="10154587" cy="1377562"/>
          </a:xfrm>
          <a:prstGeom prst="rect">
            <a:avLst/>
          </a:prstGeom>
        </p:spPr>
        <p:txBody>
          <a:bodyPr anchor="t"/>
          <a:lstStyle>
            <a:lvl1pPr>
              <a:lnSpc>
                <a:spcPts val="4000"/>
              </a:lnSpc>
              <a:defRPr b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</a:t>
            </a:r>
            <a:endParaRPr lang="fi-FI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CCF25C41-6571-9C40-AD11-33CEC61E988A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1199212" y="3566985"/>
            <a:ext cx="10154587" cy="260997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>
              <a:defRPr sz="2000" b="1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5192050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06AA4C2F-E4C3-4AC2-882F-D3B4EE1BAD6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165197" y="6491415"/>
            <a:ext cx="2649023" cy="230058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E2DE008D-91F0-204A-9125-DD51E07BD90D}" type="datetimeFigureOut">
              <a:rPr lang="fi-FI" smtClean="0"/>
              <a:pPr/>
              <a:t>24.11.2022</a:t>
            </a:fld>
            <a:endParaRPr lang="fi-FI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F485E3BD-872A-4AAB-9E09-323A5BB731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99212" y="6491416"/>
            <a:ext cx="4114800" cy="230058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2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F7918CA0-7A9B-499D-883B-5376B27760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15134" y="6491417"/>
            <a:ext cx="438665" cy="230058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83A17604-1BE0-AB4F-BE49-013BED05F39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BB8F98C4-754C-47F0-B354-82F0D77791B1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1199212" y="3237470"/>
            <a:ext cx="4542561" cy="29394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>
              <a:defRPr sz="2000" b="1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A7B098D1-C148-448E-A369-7E3BCA724638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6417276" y="3237469"/>
            <a:ext cx="4930344" cy="29394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>
              <a:defRPr sz="2000" b="1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E782CFB4-3682-B543-805A-3EFD8D35A0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9212" y="1812325"/>
            <a:ext cx="10154587" cy="1145060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tx2"/>
                </a:solidFill>
              </a:defRPr>
            </a:lvl1pPr>
          </a:lstStyle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196235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&amp; Content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06AA4C2F-E4C3-4AC2-882F-D3B4EE1BAD6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165197" y="6491415"/>
            <a:ext cx="2649023" cy="230058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E2DE008D-91F0-204A-9125-DD51E07BD90D}" type="datetimeFigureOut">
              <a:rPr lang="fi-FI" smtClean="0"/>
              <a:pPr/>
              <a:t>24.11.2022</a:t>
            </a:fld>
            <a:endParaRPr lang="fi-FI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F485E3BD-872A-4AAB-9E09-323A5BB731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99212" y="6491416"/>
            <a:ext cx="4114800" cy="230058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2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F7918CA0-7A9B-499D-883B-5376B27760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15134" y="6491417"/>
            <a:ext cx="438665" cy="230058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83A17604-1BE0-AB4F-BE49-013BED05F39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9" name="Päivämäärän paikkamerkki 2">
            <a:extLst>
              <a:ext uri="{FF2B5EF4-FFF2-40B4-BE49-F238E27FC236}">
                <a16:creationId xmlns:a16="http://schemas.microsoft.com/office/drawing/2014/main" id="{257C0411-AC58-D946-8516-F1DD49400944}"/>
              </a:ext>
            </a:extLst>
          </p:cNvPr>
          <p:cNvSpPr txBox="1">
            <a:spLocks/>
          </p:cNvSpPr>
          <p:nvPr userDrawn="1"/>
        </p:nvSpPr>
        <p:spPr>
          <a:xfrm>
            <a:off x="8165197" y="6491415"/>
            <a:ext cx="2649023" cy="230058"/>
          </a:xfrm>
          <a:prstGeom prst="rect">
            <a:avLst/>
          </a:prstGeom>
        </p:spPr>
        <p:txBody>
          <a:bodyPr/>
          <a:lstStyle>
            <a:defPPr>
              <a:defRPr lang="fi-FI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i-FI" dirty="0"/>
          </a:p>
        </p:txBody>
      </p:sp>
      <p:sp>
        <p:nvSpPr>
          <p:cNvPr id="10" name="Dian numeron paikkamerkki 4">
            <a:extLst>
              <a:ext uri="{FF2B5EF4-FFF2-40B4-BE49-F238E27FC236}">
                <a16:creationId xmlns:a16="http://schemas.microsoft.com/office/drawing/2014/main" id="{CCBF079F-7CD4-9A49-9A2C-426281264654}"/>
              </a:ext>
            </a:extLst>
          </p:cNvPr>
          <p:cNvSpPr txBox="1">
            <a:spLocks/>
          </p:cNvSpPr>
          <p:nvPr userDrawn="1"/>
        </p:nvSpPr>
        <p:spPr>
          <a:xfrm>
            <a:off x="10915134" y="6491417"/>
            <a:ext cx="438665" cy="230058"/>
          </a:xfrm>
          <a:prstGeom prst="rect">
            <a:avLst/>
          </a:prstGeom>
        </p:spPr>
        <p:txBody>
          <a:bodyPr/>
          <a:lstStyle>
            <a:defPPr>
              <a:defRPr lang="fi-FI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i-FI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527FAFB8-EBBD-8846-874C-CBC94FE34B7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99212" y="2001795"/>
            <a:ext cx="5036831" cy="1377562"/>
          </a:xfrm>
          <a:prstGeom prst="rect">
            <a:avLst/>
          </a:prstGeom>
        </p:spPr>
        <p:txBody>
          <a:bodyPr anchor="t"/>
          <a:lstStyle>
            <a:lvl1pPr>
              <a:lnSpc>
                <a:spcPts val="4000"/>
              </a:lnSpc>
              <a:defRPr b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</a:t>
            </a:r>
            <a:endParaRPr lang="fi-FI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0A26F795-F05D-954C-8CC9-E86435D89F90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7257534" y="2001795"/>
            <a:ext cx="4934465" cy="417516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000"/>
              </a:lnSpc>
              <a:buNone/>
              <a:defRPr sz="2000">
                <a:solidFill>
                  <a:schemeClr val="tx1"/>
                </a:solidFill>
              </a:defRPr>
            </a:lvl1pPr>
            <a:lvl2pPr>
              <a:lnSpc>
                <a:spcPts val="2000"/>
              </a:lnSpc>
              <a:defRPr sz="2000">
                <a:solidFill>
                  <a:schemeClr val="bg1"/>
                </a:solidFill>
              </a:defRPr>
            </a:lvl2pPr>
            <a:lvl3pPr>
              <a:lnSpc>
                <a:spcPts val="2000"/>
              </a:lnSpc>
              <a:defRPr sz="2000">
                <a:solidFill>
                  <a:schemeClr val="bg1"/>
                </a:solidFill>
              </a:defRPr>
            </a:lvl3pPr>
            <a:lvl4pPr>
              <a:lnSpc>
                <a:spcPts val="2000"/>
              </a:lnSpc>
              <a:defRPr sz="2000">
                <a:solidFill>
                  <a:schemeClr val="bg1"/>
                </a:solidFill>
              </a:defRPr>
            </a:lvl4pPr>
            <a:lvl5pPr>
              <a:lnSpc>
                <a:spcPts val="2000"/>
              </a:lnSpc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303F1C05-ABF0-4745-842F-1CE8697B6A74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1199212" y="3566985"/>
            <a:ext cx="5036831" cy="260997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>
              <a:defRPr sz="2000" b="1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82651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entere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06AA4C2F-E4C3-4AC2-882F-D3B4EE1BAD6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165197" y="6491415"/>
            <a:ext cx="2649023" cy="230058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E2DE008D-91F0-204A-9125-DD51E07BD90D}" type="datetimeFigureOut">
              <a:rPr lang="fi-FI" smtClean="0"/>
              <a:pPr/>
              <a:t>24.11.2022</a:t>
            </a:fld>
            <a:endParaRPr lang="fi-FI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F485E3BD-872A-4AAB-9E09-323A5BB731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99212" y="6491416"/>
            <a:ext cx="4114800" cy="230058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2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F7918CA0-7A9B-499D-883B-5376B27760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15134" y="6491417"/>
            <a:ext cx="438665" cy="230058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83A17604-1BE0-AB4F-BE49-013BED05F39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3BB119F-47A4-4ED4-A1A7-4FFCAC445C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99212" y="996778"/>
            <a:ext cx="9823015" cy="906163"/>
          </a:xfrm>
          <a:prstGeom prst="rect">
            <a:avLst/>
          </a:prstGeom>
        </p:spPr>
        <p:txBody>
          <a:bodyPr anchor="b"/>
          <a:lstStyle>
            <a:lvl1pPr algn="ctr">
              <a:lnSpc>
                <a:spcPts val="4000"/>
              </a:lnSpc>
              <a:defRPr b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</a:t>
            </a:r>
            <a:endParaRPr lang="fi-F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BB8F98C4-754C-47F0-B354-82F0D77791B1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1199212" y="2314832"/>
            <a:ext cx="9823015" cy="386213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algn="ctr">
              <a:defRPr sz="2000" b="1">
                <a:solidFill>
                  <a:schemeClr val="tx1"/>
                </a:solidFill>
              </a:defRPr>
            </a:lvl2pPr>
            <a:lvl3pPr algn="ctr">
              <a:defRPr sz="1800">
                <a:solidFill>
                  <a:schemeClr val="tx1"/>
                </a:solidFill>
              </a:defRPr>
            </a:lvl3pPr>
            <a:lvl4pPr algn="ctr">
              <a:defRPr>
                <a:solidFill>
                  <a:schemeClr val="tx1"/>
                </a:solidFill>
              </a:defRPr>
            </a:lvl4pPr>
            <a:lvl5pPr algn="ctr"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5259103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äivämäärän paikkamerkki 2">
            <a:extLst>
              <a:ext uri="{FF2B5EF4-FFF2-40B4-BE49-F238E27FC236}">
                <a16:creationId xmlns:a16="http://schemas.microsoft.com/office/drawing/2014/main" id="{584E848A-E372-4EBB-8057-3DFF18F6D2C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165197" y="6491415"/>
            <a:ext cx="2649023" cy="230058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E2DE008D-91F0-204A-9125-DD51E07BD90D}" type="datetimeFigureOut">
              <a:rPr lang="fi-FI" smtClean="0"/>
              <a:pPr/>
              <a:t>24.11.2022</a:t>
            </a:fld>
            <a:endParaRPr lang="fi-FI" dirty="0"/>
          </a:p>
        </p:txBody>
      </p:sp>
      <p:sp>
        <p:nvSpPr>
          <p:cNvPr id="8" name="Alatunnisteen paikkamerkki 3">
            <a:extLst>
              <a:ext uri="{FF2B5EF4-FFF2-40B4-BE49-F238E27FC236}">
                <a16:creationId xmlns:a16="http://schemas.microsoft.com/office/drawing/2014/main" id="{FA16B115-7302-4AE2-AC96-B9DECBC083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99212" y="6491416"/>
            <a:ext cx="4114800" cy="230058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2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9" name="Dian numeron paikkamerkki 4">
            <a:extLst>
              <a:ext uri="{FF2B5EF4-FFF2-40B4-BE49-F238E27FC236}">
                <a16:creationId xmlns:a16="http://schemas.microsoft.com/office/drawing/2014/main" id="{1684302D-209A-48B2-BB1F-B226A23985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15134" y="6491417"/>
            <a:ext cx="438665" cy="230058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83A17604-1BE0-AB4F-BE49-013BED05F39E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583869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44BF3C-1E1B-B94D-8434-349CFCC5F3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60FE8A8-90F1-D142-803C-590042E999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44518A-100B-E345-99E1-725C73303C3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2DE008D-91F0-204A-9125-DD51E07BD90D}" type="datetimeFigureOut">
              <a:rPr lang="fi-FI" smtClean="0"/>
              <a:t>24.11.2022</a:t>
            </a:fld>
            <a:endParaRPr lang="fi-FI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1E6D1C-1BAE-9C4A-BB88-01FB98D5B9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i-FI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8689A9-BF9D-1A42-9E7B-9E7788DE4C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3A17604-1BE0-AB4F-BE49-013BED05F39E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312966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7E24E7-5473-C84A-9A47-0773CCA85F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CF76BF-CF06-CC4A-80AC-6265992DFD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9CBBC7-463B-614D-8AB0-2A5A60F384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2DE008D-91F0-204A-9125-DD51E07BD90D}" type="datetimeFigureOut">
              <a:rPr lang="fi-FI" smtClean="0"/>
              <a:t>24.11.2022</a:t>
            </a:fld>
            <a:endParaRPr lang="fi-FI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CAF930-07D3-A44F-9458-F86331610F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i-FI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67DEF7-7D16-DC4B-AB0F-B94D9912FC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3A17604-1BE0-AB4F-BE49-013BED05F39E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15731402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C3A793-A89C-0F4B-BE49-73E5951052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2B2DB7-D296-554A-A9A2-818FAE0B8C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3FBCF0-198F-AB43-851F-1FCA8CB1DCC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2DE008D-91F0-204A-9125-DD51E07BD90D}" type="datetimeFigureOut">
              <a:rPr lang="fi-FI" smtClean="0"/>
              <a:t>24.11.2022</a:t>
            </a:fld>
            <a:endParaRPr lang="fi-FI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5F1011-9F63-1E4E-86A3-973DB562FE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i-FI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73C119-03C7-7E4D-8AAB-64E0D1BF5F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3A17604-1BE0-AB4F-BE49-013BED05F39E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938029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19ADA8-614B-F641-AAE5-BC8FBE5C1B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7724CD-0A0D-F142-8454-E9F01938963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0B4AD4-69DE-3041-9260-8068A3D664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EB679AA-34D4-8149-ABDA-37A504D64CE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2DE008D-91F0-204A-9125-DD51E07BD90D}" type="datetimeFigureOut">
              <a:rPr lang="fi-FI" smtClean="0"/>
              <a:t>24.11.2022</a:t>
            </a:fld>
            <a:endParaRPr lang="fi-FI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20FADD-8FD2-4B40-A297-AA2E667353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i-FI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6F805C-3DFC-AD45-AEEF-41B5CC0B06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3A17604-1BE0-AB4F-BE49-013BED05F39E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337968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onten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06AA4C2F-E4C3-4AC2-882F-D3B4EE1BAD6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165197" y="6491415"/>
            <a:ext cx="2649023" cy="230058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E2DE008D-91F0-204A-9125-DD51E07BD90D}" type="datetimeFigureOut">
              <a:rPr lang="fi-FI" smtClean="0"/>
              <a:pPr/>
              <a:t>24.11.2022</a:t>
            </a:fld>
            <a:endParaRPr lang="fi-FI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F485E3BD-872A-4AAB-9E09-323A5BB731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99212" y="6491416"/>
            <a:ext cx="4114800" cy="230058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F7918CA0-7A9B-499D-883B-5376B27760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15134" y="6491417"/>
            <a:ext cx="438665" cy="230058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83A17604-1BE0-AB4F-BE49-013BED05F39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3BB119F-47A4-4ED4-A1A7-4FFCAC445C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99212" y="2001795"/>
            <a:ext cx="10154587" cy="1377562"/>
          </a:xfrm>
          <a:prstGeom prst="rect">
            <a:avLst/>
          </a:prstGeom>
        </p:spPr>
        <p:txBody>
          <a:bodyPr anchor="t"/>
          <a:lstStyle>
            <a:lvl1pPr>
              <a:lnSpc>
                <a:spcPts val="4000"/>
              </a:lnSpc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</a:t>
            </a:r>
            <a:endParaRPr lang="fi-F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BB8F98C4-754C-47F0-B354-82F0D77791B1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1199212" y="3566985"/>
            <a:ext cx="10154587" cy="260997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>
              <a:defRPr sz="2000" b="1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8212230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A14896-15DD-3C4D-9AB5-076F772721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E603A4-5B85-0043-B155-A30D2EF56A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B98016-2E7D-394B-A735-A913513137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5721965-0F03-EF41-AAFD-60AFC6864E7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FEBBEA4-CC5C-6847-9FD4-A50B8118580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A76C47A-3F3C-B442-94C6-0236B8E753A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2DE008D-91F0-204A-9125-DD51E07BD90D}" type="datetimeFigureOut">
              <a:rPr lang="fi-FI" smtClean="0"/>
              <a:t>24.11.2022</a:t>
            </a:fld>
            <a:endParaRPr lang="fi-FI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2B55A87-975E-B944-BA1F-4809FAE88C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i-FI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3C18260-0FDB-554D-B95D-E50E1FCC84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3A17604-1BE0-AB4F-BE49-013BED05F39E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41708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D5F9DA-42AA-CD45-879A-C180ABFED7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F2A2F0E-319C-E141-9B8D-DD84A14968A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2DE008D-91F0-204A-9125-DD51E07BD90D}" type="datetimeFigureOut">
              <a:rPr lang="fi-FI" smtClean="0"/>
              <a:t>24.11.2022</a:t>
            </a:fld>
            <a:endParaRPr lang="fi-FI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A94B431-FFD8-E947-BF71-C4FFC698ED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i-FI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2FE9183-90D0-3D45-8E47-AE098E22E2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3A17604-1BE0-AB4F-BE49-013BED05F39E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8625159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09347C8-D515-A14F-8944-EC96EABD485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2DE008D-91F0-204A-9125-DD51E07BD90D}" type="datetimeFigureOut">
              <a:rPr lang="fi-FI" smtClean="0"/>
              <a:t>24.11.2022</a:t>
            </a:fld>
            <a:endParaRPr lang="fi-FI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B004D61-A6DE-E341-ADDE-506FDFE8BB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i-FI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9B04DF-9BCD-034B-8227-6D57D0AD51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3A17604-1BE0-AB4F-BE49-013BED05F39E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40162053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BA24F2-A2B0-AD4B-A4DE-9C49FCD03B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059289-5673-AA43-8326-3F9B5FF8F9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91DD68E-5DF1-EF4B-BB86-B85749FF33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2159AA-1FD6-A046-B43E-95A18226D9C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2DE008D-91F0-204A-9125-DD51E07BD90D}" type="datetimeFigureOut">
              <a:rPr lang="fi-FI" smtClean="0"/>
              <a:t>24.11.2022</a:t>
            </a:fld>
            <a:endParaRPr lang="fi-FI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ABCB4A-24C3-A342-9BD7-7450846F39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i-FI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7771F0-06D6-A040-B536-42293AE1F6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3A17604-1BE0-AB4F-BE49-013BED05F39E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0502426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496E95-366A-5F40-B1A1-D5D0C81284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84FC844-073C-5940-B497-A216EB0B436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39E97E7-5649-9D42-A211-E1B44DCFD5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5121916-C763-AB41-9F17-85EC3FA95D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2DE008D-91F0-204A-9125-DD51E07BD90D}" type="datetimeFigureOut">
              <a:rPr lang="fi-FI" smtClean="0"/>
              <a:t>24.11.2022</a:t>
            </a:fld>
            <a:endParaRPr lang="fi-FI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2BA859-E428-0C4F-9135-FD63DB5123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i-FI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B66F5B-8144-9A43-8F6D-0E71AB566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3A17604-1BE0-AB4F-BE49-013BED05F39E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79365383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C1B573-C8DF-CF4B-B06F-BFBA3DCBFD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BA98D0F-4435-6A4D-A599-C3D4E66C0A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91FD2D-CE69-4047-AC34-66C13C16E4B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2DE008D-91F0-204A-9125-DD51E07BD90D}" type="datetimeFigureOut">
              <a:rPr lang="fi-FI" smtClean="0"/>
              <a:t>24.11.2022</a:t>
            </a:fld>
            <a:endParaRPr lang="fi-FI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8A65FE-E890-0E47-8FC7-C7B82A7AF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i-FI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519F8C-3306-C845-A1B3-54DCD4412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3A17604-1BE0-AB4F-BE49-013BED05F39E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42182770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6213D2E-4162-624F-AD04-2CAF7665942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FCEB863-DBB2-7940-98CE-D9C9D17C3B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B9BFA3-ADAB-EB4F-AA20-A6C850866E6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2DE008D-91F0-204A-9125-DD51E07BD90D}" type="datetimeFigureOut">
              <a:rPr lang="fi-FI" smtClean="0"/>
              <a:t>24.11.2022</a:t>
            </a:fld>
            <a:endParaRPr lang="fi-FI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8D423A-2913-6646-97B1-19017CE4CD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i-FI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5917EA-24C6-2847-BCC2-1078E6F98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3A17604-1BE0-AB4F-BE49-013BED05F39E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55061742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44BF3C-1E1B-B94D-8434-349CFCC5F3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54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60FE8A8-90F1-D142-803C-590042E999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fi-FI" dirty="0"/>
          </a:p>
        </p:txBody>
      </p:sp>
      <p:sp>
        <p:nvSpPr>
          <p:cNvPr id="7" name="Date Placeholder 1">
            <a:extLst>
              <a:ext uri="{FF2B5EF4-FFF2-40B4-BE49-F238E27FC236}">
                <a16:creationId xmlns:a16="http://schemas.microsoft.com/office/drawing/2014/main" id="{209347C8-D515-A14F-8944-EC96EABD485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E2DE008D-91F0-204A-9125-DD51E07BD90D}" type="datetimeFigureOut">
              <a:rPr lang="fi-FI" smtClean="0"/>
              <a:pPr/>
              <a:t>24.11.2022</a:t>
            </a:fld>
            <a:endParaRPr lang="fi-FI" dirty="0"/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2B004D61-A6DE-E341-ADDE-506FDFE8BB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5C9B04DF-9BCD-034B-8227-6D57D0AD51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83A17604-1BE0-AB4F-BE49-013BED05F39E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9597892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547E24E7-5473-C84A-9A47-0773CCA85F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78800"/>
            <a:ext cx="10764600" cy="3927600"/>
          </a:xfrm>
          <a:prstGeom prst="rect">
            <a:avLst/>
          </a:prstGeom>
        </p:spPr>
        <p:txBody>
          <a:bodyPr anchor="t" anchorCtr="0"/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8" name="Date Placeholder 1">
            <a:extLst>
              <a:ext uri="{FF2B5EF4-FFF2-40B4-BE49-F238E27FC236}">
                <a16:creationId xmlns:a16="http://schemas.microsoft.com/office/drawing/2014/main" id="{209347C8-D515-A14F-8944-EC96EABD485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E2DE008D-91F0-204A-9125-DD51E07BD90D}" type="datetimeFigureOut">
              <a:rPr lang="fi-FI" smtClean="0"/>
              <a:pPr/>
              <a:t>24.11.2022</a:t>
            </a:fld>
            <a:endParaRPr lang="fi-FI" dirty="0"/>
          </a:p>
        </p:txBody>
      </p:sp>
      <p:sp>
        <p:nvSpPr>
          <p:cNvPr id="9" name="Footer Placeholder 2">
            <a:extLst>
              <a:ext uri="{FF2B5EF4-FFF2-40B4-BE49-F238E27FC236}">
                <a16:creationId xmlns:a16="http://schemas.microsoft.com/office/drawing/2014/main" id="{2B004D61-A6DE-E341-ADDE-506FDFE8BB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5C9B04DF-9BCD-034B-8227-6D57D0AD51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83A17604-1BE0-AB4F-BE49-013BED05F39E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1215870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7E24E7-5473-C84A-9A47-0773CCA85F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81048"/>
            <a:ext cx="10515600" cy="1325563"/>
          </a:xfrm>
          <a:prstGeom prst="rect">
            <a:avLst/>
          </a:prstGeom>
        </p:spPr>
        <p:txBody>
          <a:bodyPr anchor="ctr" anchorCtr="0"/>
          <a:lstStyle>
            <a:lvl1pPr>
              <a:defRPr sz="54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7" name="Date Placeholder 1">
            <a:extLst>
              <a:ext uri="{FF2B5EF4-FFF2-40B4-BE49-F238E27FC236}">
                <a16:creationId xmlns:a16="http://schemas.microsoft.com/office/drawing/2014/main" id="{209347C8-D515-A14F-8944-EC96EABD485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E2DE008D-91F0-204A-9125-DD51E07BD90D}" type="datetimeFigureOut">
              <a:rPr lang="fi-FI" smtClean="0"/>
              <a:pPr/>
              <a:t>24.11.2022</a:t>
            </a:fld>
            <a:endParaRPr lang="fi-FI" dirty="0"/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2B004D61-A6DE-E341-ADDE-506FDFE8BB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5C9B04DF-9BCD-034B-8227-6D57D0AD51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83A17604-1BE0-AB4F-BE49-013BED05F39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5CB98016-2E7D-394B-A735-A913513137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200" y="2285998"/>
            <a:ext cx="10515600" cy="3920837"/>
          </a:xfrm>
          <a:prstGeom prst="rect">
            <a:avLst/>
          </a:prstGeom>
        </p:spPr>
        <p:txBody>
          <a:bodyPr/>
          <a:lstStyle>
            <a:lvl1pPr marL="180000" indent="-108000">
              <a:defRPr sz="1600">
                <a:solidFill>
                  <a:schemeClr val="bg1"/>
                </a:solidFill>
              </a:defRPr>
            </a:lvl1pPr>
            <a:lvl2pPr marL="432000" indent="-108000">
              <a:lnSpc>
                <a:spcPct val="100000"/>
              </a:lnSpc>
              <a:defRPr sz="1400">
                <a:solidFill>
                  <a:schemeClr val="bg1"/>
                </a:solidFill>
              </a:defRPr>
            </a:lvl2pPr>
            <a:lvl3pPr marL="612000" indent="-108000">
              <a:lnSpc>
                <a:spcPct val="100000"/>
              </a:lnSpc>
              <a:defRPr sz="1200">
                <a:solidFill>
                  <a:schemeClr val="bg1"/>
                </a:solidFill>
              </a:defRPr>
            </a:lvl3pPr>
            <a:lvl4pPr marL="792000" indent="-108000">
              <a:defRPr sz="1100">
                <a:solidFill>
                  <a:schemeClr val="bg1"/>
                </a:solidFill>
              </a:defRPr>
            </a:lvl4pPr>
            <a:lvl5pPr marL="972000" indent="-108000"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601518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80AB0E3B-8B4E-4F42-9E34-399EFB40A8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9212" y="1812325"/>
            <a:ext cx="10154587" cy="1145060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2131C18D-D3AF-FC44-BDE4-68E56A126FCB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1199212" y="3237470"/>
            <a:ext cx="4542561" cy="29394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2D22CA46-E64C-E040-8DB3-44EC188DA8FD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6417276" y="3237469"/>
            <a:ext cx="4930344" cy="29394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263432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C3A793-A89C-0F4B-BE49-73E5951052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2800" y="1220400"/>
            <a:ext cx="5868000" cy="2916000"/>
          </a:xfrm>
          <a:prstGeom prst="rect">
            <a:avLst/>
          </a:prstGeom>
        </p:spPr>
        <p:txBody>
          <a:bodyPr anchor="t" anchorCtr="0"/>
          <a:lstStyle>
            <a:lvl1pPr>
              <a:defRPr sz="54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2B2DB7-D296-554A-A9A2-818FAE0B8C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886700" y="1220400"/>
            <a:ext cx="3888000" cy="4685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7" name="Date Placeholder 1">
            <a:extLst>
              <a:ext uri="{FF2B5EF4-FFF2-40B4-BE49-F238E27FC236}">
                <a16:creationId xmlns:a16="http://schemas.microsoft.com/office/drawing/2014/main" id="{209347C8-D515-A14F-8944-EC96EABD485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E2DE008D-91F0-204A-9125-DD51E07BD90D}" type="datetimeFigureOut">
              <a:rPr lang="fi-FI" smtClean="0"/>
              <a:pPr/>
              <a:t>24.11.2022</a:t>
            </a:fld>
            <a:endParaRPr lang="fi-FI" dirty="0"/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2B004D61-A6DE-E341-ADDE-506FDFE8BB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5C9B04DF-9BCD-034B-8227-6D57D0AD51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83A17604-1BE0-AB4F-BE49-013BED05F39E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7632973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EB679AA-34D4-8149-ABDA-37A504D64CE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2DE008D-91F0-204A-9125-DD51E07BD90D}" type="datetimeFigureOut">
              <a:rPr lang="fi-FI" smtClean="0"/>
              <a:pPr/>
              <a:t>24.11.2022</a:t>
            </a:fld>
            <a:endParaRPr lang="fi-FI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20FADD-8FD2-4B40-A297-AA2E667353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6F805C-3DFC-AD45-AEEF-41B5CC0B06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3A17604-1BE0-AB4F-BE49-013BED05F39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47E24E7-5473-C84A-9A47-0773CCA85F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1200" y="1396800"/>
            <a:ext cx="10360800" cy="1573200"/>
          </a:xfrm>
          <a:prstGeom prst="rect">
            <a:avLst/>
          </a:prstGeom>
        </p:spPr>
        <p:txBody>
          <a:bodyPr anchor="ctr" anchorCtr="0"/>
          <a:lstStyle>
            <a:lvl1pPr>
              <a:defRPr sz="54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5CB98016-2E7D-394B-A735-A913513137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506400" y="3301200"/>
            <a:ext cx="3981600" cy="3006000"/>
          </a:xfrm>
          <a:prstGeom prst="rect">
            <a:avLst/>
          </a:prstGeom>
        </p:spPr>
        <p:txBody>
          <a:bodyPr/>
          <a:lstStyle>
            <a:lvl1pPr marL="180000" indent="-108000">
              <a:defRPr sz="1600">
                <a:solidFill>
                  <a:schemeClr val="bg1"/>
                </a:solidFill>
              </a:defRPr>
            </a:lvl1pPr>
            <a:lvl2pPr marL="432000" indent="-108000">
              <a:lnSpc>
                <a:spcPct val="100000"/>
              </a:lnSpc>
              <a:defRPr sz="1400">
                <a:solidFill>
                  <a:schemeClr val="bg1"/>
                </a:solidFill>
              </a:defRPr>
            </a:lvl2pPr>
            <a:lvl3pPr marL="612000" indent="-108000">
              <a:lnSpc>
                <a:spcPct val="100000"/>
              </a:lnSpc>
              <a:defRPr sz="1200">
                <a:solidFill>
                  <a:schemeClr val="bg1"/>
                </a:solidFill>
              </a:defRPr>
            </a:lvl3pPr>
            <a:lvl4pPr marL="792000" indent="-108000">
              <a:defRPr sz="1100">
                <a:solidFill>
                  <a:schemeClr val="bg1"/>
                </a:solidFill>
              </a:defRPr>
            </a:lvl4pPr>
            <a:lvl5pPr marL="972000" indent="-108000"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5CB98016-2E7D-394B-A735-A913513137E2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7679850" y="3325775"/>
            <a:ext cx="3981600" cy="3006000"/>
          </a:xfrm>
          <a:prstGeom prst="rect">
            <a:avLst/>
          </a:prstGeom>
        </p:spPr>
        <p:txBody>
          <a:bodyPr/>
          <a:lstStyle>
            <a:lvl1pPr marL="180000" indent="-108000">
              <a:defRPr sz="1600">
                <a:solidFill>
                  <a:schemeClr val="bg1"/>
                </a:solidFill>
              </a:defRPr>
            </a:lvl1pPr>
            <a:lvl2pPr marL="432000" indent="-108000">
              <a:lnSpc>
                <a:spcPct val="100000"/>
              </a:lnSpc>
              <a:defRPr sz="1400">
                <a:solidFill>
                  <a:schemeClr val="bg1"/>
                </a:solidFill>
              </a:defRPr>
            </a:lvl2pPr>
            <a:lvl3pPr marL="612000" indent="-108000">
              <a:lnSpc>
                <a:spcPct val="100000"/>
              </a:lnSpc>
              <a:defRPr sz="1200">
                <a:solidFill>
                  <a:schemeClr val="bg1"/>
                </a:solidFill>
              </a:defRPr>
            </a:lvl3pPr>
            <a:lvl4pPr marL="792000" indent="-108000">
              <a:defRPr sz="1100">
                <a:solidFill>
                  <a:schemeClr val="bg1"/>
                </a:solidFill>
              </a:defRPr>
            </a:lvl4pPr>
            <a:lvl5pPr marL="972000" indent="-108000"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5023435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EB679AA-34D4-8149-ABDA-37A504D64CE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2DE008D-91F0-204A-9125-DD51E07BD90D}" type="datetimeFigureOut">
              <a:rPr lang="fi-FI" smtClean="0"/>
              <a:pPr/>
              <a:t>24.11.2022</a:t>
            </a:fld>
            <a:endParaRPr lang="fi-FI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20FADD-8FD2-4B40-A297-AA2E667353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6F805C-3DFC-AD45-AEEF-41B5CC0B06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3A17604-1BE0-AB4F-BE49-013BED05F39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47E24E7-5473-C84A-9A47-0773CCA85F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6800" y="952500"/>
            <a:ext cx="7416000" cy="3248700"/>
          </a:xfrm>
          <a:prstGeom prst="rect">
            <a:avLst/>
          </a:prstGeom>
        </p:spPr>
        <p:txBody>
          <a:bodyPr anchor="b" anchorCtr="0"/>
          <a:lstStyle>
            <a:lvl1pPr>
              <a:defRPr sz="54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5CB98016-2E7D-394B-A735-A913513137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633091" y="4546800"/>
            <a:ext cx="3981600" cy="1625400"/>
          </a:xfrm>
          <a:prstGeom prst="rect">
            <a:avLst/>
          </a:prstGeom>
        </p:spPr>
        <p:txBody>
          <a:bodyPr/>
          <a:lstStyle>
            <a:lvl1pPr marL="180000" indent="-108000">
              <a:defRPr sz="1600">
                <a:solidFill>
                  <a:schemeClr val="bg1"/>
                </a:solidFill>
              </a:defRPr>
            </a:lvl1pPr>
            <a:lvl2pPr marL="432000" indent="-108000">
              <a:lnSpc>
                <a:spcPct val="100000"/>
              </a:lnSpc>
              <a:defRPr sz="1400">
                <a:solidFill>
                  <a:schemeClr val="bg1"/>
                </a:solidFill>
              </a:defRPr>
            </a:lvl2pPr>
            <a:lvl3pPr marL="612000" indent="-108000">
              <a:lnSpc>
                <a:spcPct val="100000"/>
              </a:lnSpc>
              <a:defRPr sz="1200">
                <a:solidFill>
                  <a:schemeClr val="bg1"/>
                </a:solidFill>
              </a:defRPr>
            </a:lvl3pPr>
            <a:lvl4pPr marL="792000" indent="-108000">
              <a:defRPr sz="1100">
                <a:solidFill>
                  <a:schemeClr val="bg1"/>
                </a:solidFill>
              </a:defRPr>
            </a:lvl4pPr>
            <a:lvl5pPr marL="972000" indent="-108000"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7423349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E603A4-5B85-0043-B155-A30D2EF56A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133145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5721965-0F03-EF41-AAFD-60AFC6864E7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133145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547E24E7-5473-C84A-9A47-0773CCA85F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81048"/>
            <a:ext cx="10515600" cy="1325563"/>
          </a:xfrm>
          <a:prstGeom prst="rect">
            <a:avLst/>
          </a:prstGeom>
        </p:spPr>
        <p:txBody>
          <a:bodyPr anchor="ctr" anchorCtr="0"/>
          <a:lstStyle>
            <a:lvl1pPr>
              <a:defRPr sz="54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11" name="Date Placeholder 1">
            <a:extLst>
              <a:ext uri="{FF2B5EF4-FFF2-40B4-BE49-F238E27FC236}">
                <a16:creationId xmlns:a16="http://schemas.microsoft.com/office/drawing/2014/main" id="{209347C8-D515-A14F-8944-EC96EABD485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E2DE008D-91F0-204A-9125-DD51E07BD90D}" type="datetimeFigureOut">
              <a:rPr lang="fi-FI" smtClean="0"/>
              <a:pPr/>
              <a:t>24.11.2022</a:t>
            </a:fld>
            <a:endParaRPr lang="fi-FI" dirty="0"/>
          </a:p>
        </p:txBody>
      </p:sp>
      <p:sp>
        <p:nvSpPr>
          <p:cNvPr id="12" name="Footer Placeholder 2">
            <a:extLst>
              <a:ext uri="{FF2B5EF4-FFF2-40B4-BE49-F238E27FC236}">
                <a16:creationId xmlns:a16="http://schemas.microsoft.com/office/drawing/2014/main" id="{2B004D61-A6DE-E341-ADDE-506FDFE8BB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5C9B04DF-9BCD-034B-8227-6D57D0AD51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83A17604-1BE0-AB4F-BE49-013BED05F39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5CB98016-2E7D-394B-A735-A913513137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199" y="3001264"/>
            <a:ext cx="5157787" cy="3188398"/>
          </a:xfrm>
          <a:prstGeom prst="rect">
            <a:avLst/>
          </a:prstGeom>
        </p:spPr>
        <p:txBody>
          <a:bodyPr/>
          <a:lstStyle>
            <a:lvl1pPr marL="180000" indent="-108000">
              <a:defRPr sz="1600">
                <a:solidFill>
                  <a:schemeClr val="bg1"/>
                </a:solidFill>
              </a:defRPr>
            </a:lvl1pPr>
            <a:lvl2pPr marL="432000" indent="-108000">
              <a:lnSpc>
                <a:spcPct val="100000"/>
              </a:lnSpc>
              <a:defRPr sz="1400">
                <a:solidFill>
                  <a:schemeClr val="bg1"/>
                </a:solidFill>
              </a:defRPr>
            </a:lvl2pPr>
            <a:lvl3pPr marL="612000" indent="-108000">
              <a:lnSpc>
                <a:spcPct val="100000"/>
              </a:lnSpc>
              <a:defRPr sz="1200">
                <a:solidFill>
                  <a:schemeClr val="bg1"/>
                </a:solidFill>
              </a:defRPr>
            </a:lvl3pPr>
            <a:lvl4pPr marL="792000" indent="-108000">
              <a:defRPr sz="1100">
                <a:solidFill>
                  <a:schemeClr val="bg1"/>
                </a:solidFill>
              </a:defRPr>
            </a:lvl4pPr>
            <a:lvl5pPr marL="972000" indent="-108000"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5CB98016-2E7D-394B-A735-A913513137E2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6172200" y="3001264"/>
            <a:ext cx="5157787" cy="3188398"/>
          </a:xfrm>
          <a:prstGeom prst="rect">
            <a:avLst/>
          </a:prstGeom>
        </p:spPr>
        <p:txBody>
          <a:bodyPr/>
          <a:lstStyle>
            <a:lvl1pPr marL="180000" indent="-108000">
              <a:defRPr sz="1600">
                <a:solidFill>
                  <a:schemeClr val="bg1"/>
                </a:solidFill>
              </a:defRPr>
            </a:lvl1pPr>
            <a:lvl2pPr marL="432000" indent="-108000">
              <a:lnSpc>
                <a:spcPct val="100000"/>
              </a:lnSpc>
              <a:defRPr sz="1400">
                <a:solidFill>
                  <a:schemeClr val="bg1"/>
                </a:solidFill>
              </a:defRPr>
            </a:lvl2pPr>
            <a:lvl3pPr marL="612000" indent="-108000">
              <a:lnSpc>
                <a:spcPct val="100000"/>
              </a:lnSpc>
              <a:defRPr sz="1200">
                <a:solidFill>
                  <a:schemeClr val="bg1"/>
                </a:solidFill>
              </a:defRPr>
            </a:lvl3pPr>
            <a:lvl4pPr marL="792000" indent="-108000">
              <a:defRPr sz="1100">
                <a:solidFill>
                  <a:schemeClr val="bg1"/>
                </a:solidFill>
              </a:defRPr>
            </a:lvl4pPr>
            <a:lvl5pPr marL="972000" indent="-108000"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8325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09347C8-D515-A14F-8944-EC96EABD485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E2DE008D-91F0-204A-9125-DD51E07BD90D}" type="datetimeFigureOut">
              <a:rPr lang="fi-FI" smtClean="0"/>
              <a:pPr/>
              <a:t>24.11.2022</a:t>
            </a:fld>
            <a:endParaRPr lang="fi-FI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B004D61-A6DE-E341-ADDE-506FDFE8BB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9B04DF-9BCD-034B-8227-6D57D0AD51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83A17604-1BE0-AB4F-BE49-013BED05F39E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4024436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1">
            <a:extLst>
              <a:ext uri="{FF2B5EF4-FFF2-40B4-BE49-F238E27FC236}">
                <a16:creationId xmlns:a16="http://schemas.microsoft.com/office/drawing/2014/main" id="{209347C8-D515-A14F-8944-EC96EABD485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E2DE008D-91F0-204A-9125-DD51E07BD90D}" type="datetimeFigureOut">
              <a:rPr lang="fi-FI" smtClean="0"/>
              <a:pPr/>
              <a:t>24.11.2022</a:t>
            </a:fld>
            <a:endParaRPr lang="fi-FI" dirty="0"/>
          </a:p>
        </p:txBody>
      </p:sp>
      <p:sp>
        <p:nvSpPr>
          <p:cNvPr id="9" name="Footer Placeholder 2">
            <a:extLst>
              <a:ext uri="{FF2B5EF4-FFF2-40B4-BE49-F238E27FC236}">
                <a16:creationId xmlns:a16="http://schemas.microsoft.com/office/drawing/2014/main" id="{2B004D61-A6DE-E341-ADDE-506FDFE8BB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5C9B04DF-9BCD-034B-8227-6D57D0AD51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83A17604-1BE0-AB4F-BE49-013BED05F39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C39E97E7-5649-9D42-A211-E1B44DCFD5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882800" y="3810000"/>
            <a:ext cx="4953600" cy="23050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AEC3A793-A89C-0F4B-BE49-73E5951052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2800" y="1220400"/>
            <a:ext cx="4953600" cy="2589600"/>
          </a:xfrm>
          <a:prstGeom prst="rect">
            <a:avLst/>
          </a:prstGeom>
        </p:spPr>
        <p:txBody>
          <a:bodyPr anchor="t" anchorCtr="0"/>
          <a:lstStyle>
            <a:lvl1pPr>
              <a:defRPr sz="54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5CB98016-2E7D-394B-A735-A913513137E2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6836401" y="1220400"/>
            <a:ext cx="4957200" cy="4894650"/>
          </a:xfrm>
          <a:prstGeom prst="rect">
            <a:avLst/>
          </a:prstGeom>
        </p:spPr>
        <p:txBody>
          <a:bodyPr/>
          <a:lstStyle>
            <a:lvl1pPr marL="180000" indent="-108000">
              <a:defRPr sz="1600">
                <a:solidFill>
                  <a:schemeClr val="bg1"/>
                </a:solidFill>
              </a:defRPr>
            </a:lvl1pPr>
            <a:lvl2pPr marL="432000" indent="-108000">
              <a:lnSpc>
                <a:spcPct val="100000"/>
              </a:lnSpc>
              <a:defRPr sz="1400">
                <a:solidFill>
                  <a:schemeClr val="bg1"/>
                </a:solidFill>
              </a:defRPr>
            </a:lvl2pPr>
            <a:lvl3pPr marL="612000" indent="-108000">
              <a:lnSpc>
                <a:spcPct val="100000"/>
              </a:lnSpc>
              <a:defRPr sz="1200">
                <a:solidFill>
                  <a:schemeClr val="bg1"/>
                </a:solidFill>
              </a:defRPr>
            </a:lvl3pPr>
            <a:lvl4pPr marL="792000" indent="-108000">
              <a:defRPr sz="1100">
                <a:solidFill>
                  <a:schemeClr val="bg1"/>
                </a:solidFill>
              </a:defRPr>
            </a:lvl4pPr>
            <a:lvl5pPr marL="972000" indent="-108000"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11223675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84FC844-073C-5940-B497-A216EB0B436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836400" y="1220400"/>
            <a:ext cx="4955550" cy="48946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39E97E7-5649-9D42-A211-E1B44DCFD5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882800" y="3810000"/>
            <a:ext cx="4953600" cy="23050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8" name="Date Placeholder 1">
            <a:extLst>
              <a:ext uri="{FF2B5EF4-FFF2-40B4-BE49-F238E27FC236}">
                <a16:creationId xmlns:a16="http://schemas.microsoft.com/office/drawing/2014/main" id="{209347C8-D515-A14F-8944-EC96EABD485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E2DE008D-91F0-204A-9125-DD51E07BD90D}" type="datetimeFigureOut">
              <a:rPr lang="fi-FI" smtClean="0"/>
              <a:pPr/>
              <a:t>24.11.2022</a:t>
            </a:fld>
            <a:endParaRPr lang="fi-FI" dirty="0"/>
          </a:p>
        </p:txBody>
      </p:sp>
      <p:sp>
        <p:nvSpPr>
          <p:cNvPr id="9" name="Footer Placeholder 2">
            <a:extLst>
              <a:ext uri="{FF2B5EF4-FFF2-40B4-BE49-F238E27FC236}">
                <a16:creationId xmlns:a16="http://schemas.microsoft.com/office/drawing/2014/main" id="{2B004D61-A6DE-E341-ADDE-506FDFE8BB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5C9B04DF-9BCD-034B-8227-6D57D0AD51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83A17604-1BE0-AB4F-BE49-013BED05F39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AEC3A793-A89C-0F4B-BE49-73E5951052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2800" y="1220400"/>
            <a:ext cx="4953600" cy="2589600"/>
          </a:xfrm>
          <a:prstGeom prst="rect">
            <a:avLst/>
          </a:prstGeom>
        </p:spPr>
        <p:txBody>
          <a:bodyPr anchor="t" anchorCtr="0"/>
          <a:lstStyle>
            <a:lvl1pPr>
              <a:defRPr sz="54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68178979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>
            <a:extLst>
              <a:ext uri="{FF2B5EF4-FFF2-40B4-BE49-F238E27FC236}">
                <a16:creationId xmlns:a16="http://schemas.microsoft.com/office/drawing/2014/main" id="{209347C8-D515-A14F-8944-EC96EABD485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E2DE008D-91F0-204A-9125-DD51E07BD90D}" type="datetimeFigureOut">
              <a:rPr lang="fi-FI" smtClean="0"/>
              <a:pPr/>
              <a:t>24.11.2022</a:t>
            </a:fld>
            <a:endParaRPr lang="fi-FI" dirty="0"/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2B004D61-A6DE-E341-ADDE-506FDFE8BB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5C9B04DF-9BCD-034B-8227-6D57D0AD51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83A17604-1BE0-AB4F-BE49-013BED05F39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547E24E7-5473-C84A-9A47-0773CCA85F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81048"/>
            <a:ext cx="10515600" cy="1325563"/>
          </a:xfrm>
          <a:prstGeom prst="rect">
            <a:avLst/>
          </a:prstGeom>
        </p:spPr>
        <p:txBody>
          <a:bodyPr anchor="ctr" anchorCtr="0"/>
          <a:lstStyle>
            <a:lvl1pPr>
              <a:defRPr sz="54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5CB98016-2E7D-394B-A735-A913513137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 rot="5400000">
            <a:off x="4060824" y="-1116011"/>
            <a:ext cx="4070351" cy="10515601"/>
          </a:xfrm>
          <a:prstGeom prst="rect">
            <a:avLst/>
          </a:prstGeom>
        </p:spPr>
        <p:txBody>
          <a:bodyPr/>
          <a:lstStyle>
            <a:lvl1pPr marL="180000" indent="-108000">
              <a:defRPr sz="1600">
                <a:solidFill>
                  <a:schemeClr val="bg1"/>
                </a:solidFill>
              </a:defRPr>
            </a:lvl1pPr>
            <a:lvl2pPr marL="432000" indent="-108000">
              <a:lnSpc>
                <a:spcPct val="100000"/>
              </a:lnSpc>
              <a:defRPr sz="1400">
                <a:solidFill>
                  <a:schemeClr val="bg1"/>
                </a:solidFill>
              </a:defRPr>
            </a:lvl2pPr>
            <a:lvl3pPr marL="612000" indent="-108000">
              <a:lnSpc>
                <a:spcPct val="100000"/>
              </a:lnSpc>
              <a:defRPr sz="1200">
                <a:solidFill>
                  <a:schemeClr val="bg1"/>
                </a:solidFill>
              </a:defRPr>
            </a:lvl3pPr>
            <a:lvl4pPr marL="792000" indent="-108000">
              <a:defRPr sz="1100">
                <a:solidFill>
                  <a:schemeClr val="bg1"/>
                </a:solidFill>
              </a:defRPr>
            </a:lvl4pPr>
            <a:lvl5pPr marL="972000" indent="-108000"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8259490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6213D2E-4162-624F-AD04-2CAF7665942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914399"/>
            <a:ext cx="2628900" cy="5262563"/>
          </a:xfrm>
          <a:prstGeom prst="rect">
            <a:avLst/>
          </a:prstGeom>
        </p:spPr>
        <p:txBody>
          <a:bodyPr vert="eaVert"/>
          <a:lstStyle>
            <a:lvl1pPr>
              <a:defRPr sz="54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7" name="Date Placeholder 1">
            <a:extLst>
              <a:ext uri="{FF2B5EF4-FFF2-40B4-BE49-F238E27FC236}">
                <a16:creationId xmlns:a16="http://schemas.microsoft.com/office/drawing/2014/main" id="{209347C8-D515-A14F-8944-EC96EABD485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E2DE008D-91F0-204A-9125-DD51E07BD90D}" type="datetimeFigureOut">
              <a:rPr lang="fi-FI" smtClean="0"/>
              <a:pPr/>
              <a:t>24.11.2022</a:t>
            </a:fld>
            <a:endParaRPr lang="fi-FI" dirty="0"/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2B004D61-A6DE-E341-ADDE-506FDFE8BB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5C9B04DF-9BCD-034B-8227-6D57D0AD51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83A17604-1BE0-AB4F-BE49-013BED05F39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5CB98016-2E7D-394B-A735-A913513137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 rot="5400000">
            <a:off x="2670174" y="-917575"/>
            <a:ext cx="4070351" cy="7734301"/>
          </a:xfrm>
          <a:prstGeom prst="rect">
            <a:avLst/>
          </a:prstGeom>
        </p:spPr>
        <p:txBody>
          <a:bodyPr/>
          <a:lstStyle>
            <a:lvl1pPr marL="180000" indent="-108000">
              <a:defRPr sz="1600">
                <a:solidFill>
                  <a:schemeClr val="bg1"/>
                </a:solidFill>
              </a:defRPr>
            </a:lvl1pPr>
            <a:lvl2pPr marL="432000" indent="-108000">
              <a:lnSpc>
                <a:spcPct val="100000"/>
              </a:lnSpc>
              <a:defRPr sz="1400">
                <a:solidFill>
                  <a:schemeClr val="bg1"/>
                </a:solidFill>
              </a:defRPr>
            </a:lvl2pPr>
            <a:lvl3pPr marL="612000" indent="-108000">
              <a:lnSpc>
                <a:spcPct val="100000"/>
              </a:lnSpc>
              <a:defRPr sz="1200">
                <a:solidFill>
                  <a:schemeClr val="bg1"/>
                </a:solidFill>
              </a:defRPr>
            </a:lvl3pPr>
            <a:lvl4pPr marL="792000" indent="-108000">
              <a:defRPr sz="1100">
                <a:solidFill>
                  <a:schemeClr val="bg1"/>
                </a:solidFill>
              </a:defRPr>
            </a:lvl4pPr>
            <a:lvl5pPr marL="972000" indent="-108000"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3887546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3C2D7C5-BAA1-494C-BE2F-60768015A904}"/>
              </a:ext>
            </a:extLst>
          </p:cNvPr>
          <p:cNvSpPr/>
          <p:nvPr userDrawn="1"/>
        </p:nvSpPr>
        <p:spPr>
          <a:xfrm>
            <a:off x="277978" y="636422"/>
            <a:ext cx="11914022" cy="622157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0863" y="2981861"/>
            <a:ext cx="11090275" cy="1218895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54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7589" y="4435973"/>
            <a:ext cx="11083550" cy="691985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267F747-DFA8-8B4A-8A0D-75CA3C7401B5}" type="datetime1">
              <a:rPr lang="fi-FI" smtClean="0"/>
              <a:t>24.11.2022</a:t>
            </a:fld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0582" y="6489700"/>
            <a:ext cx="6779559" cy="25194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 err="1"/>
              <a:t>Footer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56894" y="6508376"/>
            <a:ext cx="616043" cy="23327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|  </a:t>
            </a:r>
            <a:fld id="{CDC8994D-33BE-6F4B-918B-78B2D731EB1C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962753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3">
          <p15:clr>
            <a:srgbClr val="FBAE40"/>
          </p15:clr>
        </p15:guide>
        <p15:guide id="2" pos="75">
          <p15:clr>
            <a:srgbClr val="FBAE40"/>
          </p15:clr>
        </p15:guide>
        <p15:guide id="3" pos="7605">
          <p15:clr>
            <a:srgbClr val="FBAE40"/>
          </p15:clr>
        </p15:guide>
        <p15:guide id="4" orient="horz" pos="4247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ontent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06AA4C2F-E4C3-4AC2-882F-D3B4EE1BAD6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165197" y="6491415"/>
            <a:ext cx="2649023" cy="230058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E2DE008D-91F0-204A-9125-DD51E07BD90D}" type="datetimeFigureOut">
              <a:rPr lang="fi-FI" smtClean="0"/>
              <a:pPr/>
              <a:t>24.11.2022</a:t>
            </a:fld>
            <a:endParaRPr lang="fi-FI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F485E3BD-872A-4AAB-9E09-323A5BB731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99212" y="6491416"/>
            <a:ext cx="4114800" cy="230058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F7918CA0-7A9B-499D-883B-5376B27760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15134" y="6491417"/>
            <a:ext cx="438665" cy="230058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83A17604-1BE0-AB4F-BE49-013BED05F39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3BB119F-47A4-4ED4-A1A7-4FFCAC445C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99212" y="2001795"/>
            <a:ext cx="5036831" cy="1377562"/>
          </a:xfrm>
          <a:prstGeom prst="rect">
            <a:avLst/>
          </a:prstGeom>
        </p:spPr>
        <p:txBody>
          <a:bodyPr anchor="t"/>
          <a:lstStyle>
            <a:lvl1pPr>
              <a:lnSpc>
                <a:spcPts val="4000"/>
              </a:lnSpc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</a:t>
            </a:r>
            <a:endParaRPr lang="fi-F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98901D8-F715-417A-A64F-6ADB84BBEB44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7257534" y="2001795"/>
            <a:ext cx="4934465" cy="417516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000"/>
              </a:lnSpc>
              <a:buNone/>
              <a:defRPr sz="2000">
                <a:solidFill>
                  <a:schemeClr val="bg1"/>
                </a:solidFill>
              </a:defRPr>
            </a:lvl1pPr>
            <a:lvl2pPr>
              <a:lnSpc>
                <a:spcPts val="2000"/>
              </a:lnSpc>
              <a:defRPr sz="2000">
                <a:solidFill>
                  <a:schemeClr val="bg1"/>
                </a:solidFill>
              </a:defRPr>
            </a:lvl2pPr>
            <a:lvl3pPr>
              <a:lnSpc>
                <a:spcPts val="2000"/>
              </a:lnSpc>
              <a:defRPr sz="2000">
                <a:solidFill>
                  <a:schemeClr val="bg1"/>
                </a:solidFill>
              </a:defRPr>
            </a:lvl3pPr>
            <a:lvl4pPr>
              <a:lnSpc>
                <a:spcPts val="2000"/>
              </a:lnSpc>
              <a:defRPr sz="2000">
                <a:solidFill>
                  <a:schemeClr val="bg1"/>
                </a:solidFill>
              </a:defRPr>
            </a:lvl4pPr>
            <a:lvl5pPr>
              <a:lnSpc>
                <a:spcPts val="2000"/>
              </a:lnSpc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F55C7D3E-D758-48C1-9E59-CE6E53BD98F1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1199212" y="3566985"/>
            <a:ext cx="5036831" cy="260997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>
              <a:defRPr sz="2000" b="1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0083027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0863" y="2981861"/>
            <a:ext cx="11090275" cy="1218895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5400">
                <a:solidFill>
                  <a:schemeClr val="tx1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7589" y="4435973"/>
            <a:ext cx="11083550" cy="691985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7030A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42F65AFE-A20D-5146-92C9-6A97F01558BF}" type="datetime1">
              <a:rPr lang="fi-FI" smtClean="0"/>
              <a:t>24.11.2022</a:t>
            </a:fld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56894" y="6508376"/>
            <a:ext cx="616043" cy="23327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fi-FI" dirty="0"/>
              <a:t>|  </a:t>
            </a:r>
            <a:fld id="{CDC8994D-33BE-6F4B-918B-78B2D731EB1C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7" name="Footer Placeholder 10">
            <a:extLst>
              <a:ext uri="{FF2B5EF4-FFF2-40B4-BE49-F238E27FC236}">
                <a16:creationId xmlns:a16="http://schemas.microsoft.com/office/drawing/2014/main" id="{B2D621D0-61E7-E946-BBC9-24D91EEA5E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1531" y="6489700"/>
            <a:ext cx="4114800" cy="25401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00"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r>
              <a:rPr lang="fi-FI" dirty="0" err="1"/>
              <a:t>Footer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586900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3">
          <p15:clr>
            <a:srgbClr val="FBAE40"/>
          </p15:clr>
        </p15:guide>
        <p15:guide id="2" pos="75">
          <p15:clr>
            <a:srgbClr val="FBAE40"/>
          </p15:clr>
        </p15:guide>
        <p15:guide id="3" pos="7605">
          <p15:clr>
            <a:srgbClr val="FBAE40"/>
          </p15:clr>
        </p15:guide>
        <p15:guide id="4" orient="horz" pos="4247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9389" y="911723"/>
            <a:ext cx="10515600" cy="645616"/>
          </a:xfrm>
          <a:prstGeom prst="rect">
            <a:avLst/>
          </a:prstGeom>
        </p:spPr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24FB2-0A91-174D-81D1-48431DA44DE4}" type="datetime1">
              <a:rPr lang="fi-FI" smtClean="0"/>
              <a:t>24.11.2022</a:t>
            </a:fld>
            <a:endParaRPr lang="fi-FI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CCD89AA-C7B0-4546-8848-6AFDC870CA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97005" y="6489700"/>
            <a:ext cx="375932" cy="254015"/>
          </a:xfrm>
          <a:prstGeom prst="rect">
            <a:avLst/>
          </a:prstGeom>
        </p:spPr>
        <p:txBody>
          <a:bodyPr vert="horz" lIns="0" tIns="45720" rIns="91440" bIns="45720" rtlCol="0" anchor="b" anchorCtr="0"/>
          <a:lstStyle>
            <a:lvl1pPr algn="r">
              <a:defRPr sz="1000"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r>
              <a:rPr lang="fi-FI" dirty="0"/>
              <a:t>|  </a:t>
            </a:r>
            <a:fld id="{CDC8994D-33BE-6F4B-918B-78B2D731EB1C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8" name="Footer Placeholder 10">
            <a:extLst>
              <a:ext uri="{FF2B5EF4-FFF2-40B4-BE49-F238E27FC236}">
                <a16:creationId xmlns:a16="http://schemas.microsoft.com/office/drawing/2014/main" id="{3405FCAB-7A18-034B-9743-CFD67A11D4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1531" y="6489700"/>
            <a:ext cx="4114800" cy="25401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00"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r>
              <a:rPr lang="fi-FI" dirty="0" err="1"/>
              <a:t>Footer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0941811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C2BCC84-F53F-524B-9DBE-6944834F9D94}"/>
              </a:ext>
            </a:extLst>
          </p:cNvPr>
          <p:cNvSpPr/>
          <p:nvPr userDrawn="1"/>
        </p:nvSpPr>
        <p:spPr>
          <a:xfrm>
            <a:off x="277978" y="636422"/>
            <a:ext cx="11914022" cy="622157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9389" y="911723"/>
            <a:ext cx="10515600" cy="64561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6724FB2-0A91-174D-81D1-48431DA44DE4}" type="datetime1">
              <a:rPr lang="fi-FI" smtClean="0"/>
              <a:pPr/>
              <a:t>24.11.2022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22118" y="6489700"/>
            <a:ext cx="6779559" cy="25194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 err="1"/>
              <a:t>Footer</a:t>
            </a:r>
            <a:endParaRPr lang="fi-FI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CCD89AA-C7B0-4546-8848-6AFDC870CA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97005" y="6489700"/>
            <a:ext cx="375932" cy="254015"/>
          </a:xfrm>
          <a:prstGeom prst="rect">
            <a:avLst/>
          </a:prstGeom>
        </p:spPr>
        <p:txBody>
          <a:bodyPr vert="horz" lIns="0" tIns="45720" rIns="91440" bIns="45720" rtlCol="0" anchor="b" anchorCtr="0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r>
              <a:rPr lang="fi-FI"/>
              <a:t>|  </a:t>
            </a:r>
            <a:fld id="{CDC8994D-33BE-6F4B-918B-78B2D731EB1C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3841535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9388" y="908051"/>
            <a:ext cx="10655486" cy="649288"/>
          </a:xfrm>
          <a:prstGeom prst="rect">
            <a:avLst/>
          </a:prstGeom>
        </p:spPr>
        <p:txBody>
          <a:bodyPr anchor="b" anchorCtr="0"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1526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8399" y="1825625"/>
            <a:ext cx="5387465" cy="435133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88E95653-E7CD-2A46-A046-9A8AACBDA33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869037" y="6489700"/>
            <a:ext cx="766827" cy="254172"/>
          </a:xfrm>
        </p:spPr>
        <p:txBody>
          <a:bodyPr/>
          <a:lstStyle/>
          <a:p>
            <a:fld id="{A6724FB2-0A91-174D-81D1-48431DA44DE4}" type="datetime1">
              <a:rPr lang="fi-FI" smtClean="0"/>
              <a:t>24.11.2022</a:t>
            </a:fld>
            <a:endParaRPr lang="fi-FI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295C54A-B3E8-6C46-BBDD-FC93CAEB7F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97005" y="6489700"/>
            <a:ext cx="375932" cy="254015"/>
          </a:xfrm>
          <a:prstGeom prst="rect">
            <a:avLst/>
          </a:prstGeom>
        </p:spPr>
        <p:txBody>
          <a:bodyPr vert="horz" lIns="0" tIns="45720" rIns="91440" bIns="45720" rtlCol="0" anchor="b" anchorCtr="0"/>
          <a:lstStyle>
            <a:lvl1pPr algn="r">
              <a:defRPr sz="1000"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r>
              <a:rPr lang="fi-FI" dirty="0"/>
              <a:t>|  </a:t>
            </a:r>
            <a:fld id="{CDC8994D-33BE-6F4B-918B-78B2D731EB1C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E5ECB8C9-6F71-8745-9B9D-ED3B992FA1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1531" y="6489700"/>
            <a:ext cx="4114800" cy="25401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00"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r>
              <a:rPr lang="fi-FI" dirty="0" err="1"/>
              <a:t>Footer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3335293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C351703-006A-624D-9F66-D3B3015E7B64}"/>
              </a:ext>
            </a:extLst>
          </p:cNvPr>
          <p:cNvSpPr/>
          <p:nvPr userDrawn="1"/>
        </p:nvSpPr>
        <p:spPr>
          <a:xfrm>
            <a:off x="277978" y="640094"/>
            <a:ext cx="11914022" cy="622157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1527" y="908051"/>
            <a:ext cx="10643348" cy="649288"/>
          </a:xfrm>
          <a:prstGeom prst="rect">
            <a:avLst/>
          </a:prstGeom>
        </p:spPr>
        <p:txBody>
          <a:bodyPr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1528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8400" y="1825625"/>
            <a:ext cx="5392738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9E7C9030-3752-8A4B-9741-E2F12361F0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869037" y="6489700"/>
            <a:ext cx="766827" cy="25417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267F747-DFA8-8B4A-8A0D-75CA3C7401B5}" type="datetime1">
              <a:rPr lang="fi-FI" smtClean="0"/>
              <a:t>24.11.2022</a:t>
            </a:fld>
            <a:endParaRPr lang="fi-FI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48E19EC9-64A0-744B-9106-23A4D3F55B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0582" y="6489700"/>
            <a:ext cx="6779559" cy="25194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 err="1"/>
              <a:t>Footer</a:t>
            </a:r>
            <a:endParaRPr lang="fi-FI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F8743F89-9A57-4347-9B8D-6712A3AB3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56894" y="6508376"/>
            <a:ext cx="616043" cy="23327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|  </a:t>
            </a:r>
            <a:fld id="{CDC8994D-33BE-6F4B-918B-78B2D731EB1C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5989477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4240" y="916517"/>
            <a:ext cx="10650635" cy="649288"/>
          </a:xfrm>
          <a:prstGeom prst="rect">
            <a:avLst/>
          </a:prstGeom>
        </p:spPr>
        <p:txBody>
          <a:bodyPr anchor="b" anchorCtr="0"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3650" y="1700214"/>
            <a:ext cx="5157787" cy="8048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3650" y="2647950"/>
            <a:ext cx="5157787" cy="3541713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81687" y="1700214"/>
            <a:ext cx="5183188" cy="8048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81687" y="2647950"/>
            <a:ext cx="5183188" cy="3541714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EE5FB882-B6B3-F249-9973-534AD049143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869037" y="6489700"/>
            <a:ext cx="766827" cy="254172"/>
          </a:xfrm>
        </p:spPr>
        <p:txBody>
          <a:bodyPr/>
          <a:lstStyle/>
          <a:p>
            <a:fld id="{A6724FB2-0A91-174D-81D1-48431DA44DE4}" type="datetime1">
              <a:rPr lang="fi-FI" smtClean="0"/>
              <a:t>24.11.2022</a:t>
            </a:fld>
            <a:endParaRPr lang="fi-FI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578D9CD0-3716-934C-B5DD-61894BF3D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97005" y="6489700"/>
            <a:ext cx="375932" cy="254015"/>
          </a:xfrm>
          <a:prstGeom prst="rect">
            <a:avLst/>
          </a:prstGeom>
        </p:spPr>
        <p:txBody>
          <a:bodyPr vert="horz" lIns="0" tIns="45720" rIns="91440" bIns="45720" rtlCol="0" anchor="b" anchorCtr="0"/>
          <a:lstStyle>
            <a:lvl1pPr algn="r">
              <a:defRPr sz="1000"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r>
              <a:rPr lang="fi-FI" dirty="0"/>
              <a:t>|  </a:t>
            </a:r>
            <a:fld id="{CDC8994D-33BE-6F4B-918B-78B2D731EB1C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3" name="Footer Placeholder 10">
            <a:extLst>
              <a:ext uri="{FF2B5EF4-FFF2-40B4-BE49-F238E27FC236}">
                <a16:creationId xmlns:a16="http://schemas.microsoft.com/office/drawing/2014/main" id="{20D11757-AD21-8C44-BA47-2C7CCF6BD25F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421531" y="6489700"/>
            <a:ext cx="4114800" cy="25401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00"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r>
              <a:rPr lang="fi-FI" dirty="0" err="1"/>
              <a:t>Footer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8662205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43E6749-9CC7-194A-AAAA-3A076D722BA1}"/>
              </a:ext>
            </a:extLst>
          </p:cNvPr>
          <p:cNvSpPr/>
          <p:nvPr userDrawn="1"/>
        </p:nvSpPr>
        <p:spPr>
          <a:xfrm>
            <a:off x="277977" y="636422"/>
            <a:ext cx="12067633" cy="622157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4241" y="916517"/>
            <a:ext cx="10642163" cy="649288"/>
          </a:xfrm>
          <a:prstGeom prst="rect">
            <a:avLst/>
          </a:prstGeom>
        </p:spPr>
        <p:txBody>
          <a:bodyPr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3648" y="1700214"/>
            <a:ext cx="5157787" cy="8048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3648" y="2647950"/>
            <a:ext cx="5157787" cy="354171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73216" y="1700214"/>
            <a:ext cx="5183188" cy="8048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73216" y="2647950"/>
            <a:ext cx="5183188" cy="354171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D2047FC6-B3C6-E642-BDFA-E84EEF530B9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869037" y="6489700"/>
            <a:ext cx="766827" cy="25417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267F747-DFA8-8B4A-8A0D-75CA3C7401B5}" type="datetime1">
              <a:rPr lang="fi-FI" smtClean="0"/>
              <a:t>24.11.2022</a:t>
            </a:fld>
            <a:endParaRPr lang="fi-FI" dirty="0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7D9B0E81-E9DC-D04E-B08D-9DD7D9B027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0582" y="6489700"/>
            <a:ext cx="6779559" cy="25194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 err="1"/>
              <a:t>Footer</a:t>
            </a:r>
            <a:endParaRPr lang="fi-FI" dirty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51CD3757-9E47-764C-86DA-EBC9E8E65C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56894" y="6508376"/>
            <a:ext cx="616043" cy="23327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|  </a:t>
            </a:r>
            <a:fld id="{CDC8994D-33BE-6F4B-918B-78B2D731EB1C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5724732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3061" y="914401"/>
            <a:ext cx="10651813" cy="642938"/>
          </a:xfrm>
          <a:prstGeom prst="rect">
            <a:avLst/>
          </a:prstGeom>
        </p:spPr>
        <p:txBody>
          <a:bodyPr anchor="b" anchorCtr="0"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0653C74F-D40D-B54A-8E96-F2E76A97E9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869037" y="6489700"/>
            <a:ext cx="766827" cy="254172"/>
          </a:xfrm>
        </p:spPr>
        <p:txBody>
          <a:bodyPr/>
          <a:lstStyle/>
          <a:p>
            <a:fld id="{A6724FB2-0A91-174D-81D1-48431DA44DE4}" type="datetime1">
              <a:rPr lang="fi-FI" smtClean="0"/>
              <a:t>24.11.2022</a:t>
            </a:fld>
            <a:endParaRPr lang="fi-FI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12DB137D-3A6F-B945-B27B-BFADE8ADE6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97005" y="6489700"/>
            <a:ext cx="375932" cy="254015"/>
          </a:xfrm>
          <a:prstGeom prst="rect">
            <a:avLst/>
          </a:prstGeom>
        </p:spPr>
        <p:txBody>
          <a:bodyPr vert="horz" lIns="0" tIns="45720" rIns="91440" bIns="45720" rtlCol="0" anchor="b" anchorCtr="0"/>
          <a:lstStyle>
            <a:lvl1pPr algn="r">
              <a:defRPr sz="1000"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r>
              <a:rPr lang="fi-FI" dirty="0"/>
              <a:t>|  </a:t>
            </a:r>
            <a:fld id="{CDC8994D-33BE-6F4B-918B-78B2D731EB1C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9" name="Footer Placeholder 10">
            <a:extLst>
              <a:ext uri="{FF2B5EF4-FFF2-40B4-BE49-F238E27FC236}">
                <a16:creationId xmlns:a16="http://schemas.microsoft.com/office/drawing/2014/main" id="{7AB1BCD9-1FCC-E245-8D3F-5F3AD62FD8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1531" y="6489700"/>
            <a:ext cx="4114800" cy="25401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00"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r>
              <a:rPr lang="fi-FI" dirty="0" err="1"/>
              <a:t>Footer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9362412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33A0A3E7-0BAA-0B43-854C-CC49C01E6CBB}"/>
              </a:ext>
            </a:extLst>
          </p:cNvPr>
          <p:cNvSpPr/>
          <p:nvPr userDrawn="1"/>
        </p:nvSpPr>
        <p:spPr>
          <a:xfrm>
            <a:off x="277978" y="636422"/>
            <a:ext cx="11914022" cy="622157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186737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C541985-711A-5642-8D54-53A28478224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869037" y="6489700"/>
            <a:ext cx="766827" cy="254172"/>
          </a:xfrm>
        </p:spPr>
        <p:txBody>
          <a:bodyPr/>
          <a:lstStyle/>
          <a:p>
            <a:fld id="{A6724FB2-0A91-174D-81D1-48431DA44DE4}" type="datetime1">
              <a:rPr lang="fi-FI" smtClean="0"/>
              <a:t>24.11.2022</a:t>
            </a:fld>
            <a:endParaRPr lang="fi-FI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A8EDF7A-5565-7949-8862-D252962FD9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97005" y="6489700"/>
            <a:ext cx="375932" cy="254015"/>
          </a:xfrm>
          <a:prstGeom prst="rect">
            <a:avLst/>
          </a:prstGeom>
        </p:spPr>
        <p:txBody>
          <a:bodyPr vert="horz" lIns="0" tIns="45720" rIns="91440" bIns="45720" rtlCol="0" anchor="b" anchorCtr="0"/>
          <a:lstStyle>
            <a:lvl1pPr algn="r">
              <a:defRPr sz="1000"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r>
              <a:rPr lang="fi-FI" dirty="0"/>
              <a:t>|  </a:t>
            </a:r>
            <a:fld id="{CDC8994D-33BE-6F4B-918B-78B2D731EB1C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8" name="Footer Placeholder 10">
            <a:extLst>
              <a:ext uri="{FF2B5EF4-FFF2-40B4-BE49-F238E27FC236}">
                <a16:creationId xmlns:a16="http://schemas.microsoft.com/office/drawing/2014/main" id="{010E7045-D95E-B24E-8CAA-A5A5790ED6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1531" y="6489700"/>
            <a:ext cx="4114800" cy="25401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00"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r>
              <a:rPr lang="fi-FI" dirty="0" err="1"/>
              <a:t>Footer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2218741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06AA4C2F-E4C3-4AC2-882F-D3B4EE1BAD6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165197" y="6491415"/>
            <a:ext cx="2649023" cy="230058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E2DE008D-91F0-204A-9125-DD51E07BD90D}" type="datetimeFigureOut">
              <a:rPr lang="fi-FI" smtClean="0"/>
              <a:pPr/>
              <a:t>24.11.2022</a:t>
            </a:fld>
            <a:endParaRPr lang="fi-FI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F485E3BD-872A-4AAB-9E09-323A5BB731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99212" y="6491416"/>
            <a:ext cx="4114800" cy="230058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F7918CA0-7A9B-499D-883B-5376B27760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15134" y="6491417"/>
            <a:ext cx="438665" cy="230058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83A17604-1BE0-AB4F-BE49-013BED05F39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3BB119F-47A4-4ED4-A1A7-4FFCAC445C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99213" y="2001794"/>
            <a:ext cx="4114800" cy="3608173"/>
          </a:xfrm>
          <a:prstGeom prst="rect">
            <a:avLst/>
          </a:prstGeom>
        </p:spPr>
        <p:txBody>
          <a:bodyPr anchor="t"/>
          <a:lstStyle>
            <a:lvl1pPr>
              <a:lnSpc>
                <a:spcPts val="4000"/>
              </a:lnSpc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42898356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E5AAF-57C9-DA46-9AAA-3572672F12E6}" type="datetime1">
              <a:rPr lang="fi-FI" smtClean="0"/>
              <a:t>24.11.2022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57586" y="6489700"/>
            <a:ext cx="6779559" cy="251947"/>
          </a:xfrm>
          <a:prstGeom prst="rect">
            <a:avLst/>
          </a:prstGeom>
        </p:spPr>
        <p:txBody>
          <a:bodyPr/>
          <a:lstStyle/>
          <a:p>
            <a:r>
              <a:rPr lang="fi-FI"/>
              <a:t>Something you want to say on ever slide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456894" y="6508376"/>
            <a:ext cx="616043" cy="233271"/>
          </a:xfrm>
          <a:prstGeom prst="rect">
            <a:avLst/>
          </a:prstGeom>
        </p:spPr>
        <p:txBody>
          <a:bodyPr/>
          <a:lstStyle/>
          <a:p>
            <a:fld id="{CDC8994D-33BE-6F4B-918B-78B2D731EB1C}" type="slidenum">
              <a:rPr lang="fi-FI" smtClean="0"/>
              <a:t>‹#›</a:t>
            </a:fld>
            <a:endParaRPr lang="fi-FI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9199A30-D9CF-F04F-AD6E-EFD6A331FF13}"/>
              </a:ext>
            </a:extLst>
          </p:cNvPr>
          <p:cNvSpPr/>
          <p:nvPr userDrawn="1"/>
        </p:nvSpPr>
        <p:spPr>
          <a:xfrm>
            <a:off x="277978" y="636422"/>
            <a:ext cx="11914022" cy="622157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758744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9199A30-D9CF-F04F-AD6E-EFD6A331FF13}"/>
              </a:ext>
            </a:extLst>
          </p:cNvPr>
          <p:cNvSpPr/>
          <p:nvPr userDrawn="1"/>
        </p:nvSpPr>
        <p:spPr>
          <a:xfrm>
            <a:off x="277978" y="636422"/>
            <a:ext cx="11914022" cy="622157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BF9CDABF-10C1-ED4C-8926-5A60CF98A1A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869037" y="6489700"/>
            <a:ext cx="766827" cy="254172"/>
          </a:xfrm>
        </p:spPr>
        <p:txBody>
          <a:bodyPr/>
          <a:lstStyle/>
          <a:p>
            <a:fld id="{A6724FB2-0A91-174D-81D1-48431DA44DE4}" type="datetime1">
              <a:rPr lang="fi-FI" smtClean="0"/>
              <a:t>24.11.2022</a:t>
            </a:fld>
            <a:endParaRPr lang="fi-FI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7A7FF3CD-4543-9547-B6E5-0D7E7B133E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97005" y="6489700"/>
            <a:ext cx="375932" cy="254015"/>
          </a:xfrm>
          <a:prstGeom prst="rect">
            <a:avLst/>
          </a:prstGeom>
        </p:spPr>
        <p:txBody>
          <a:bodyPr vert="horz" lIns="0" tIns="45720" rIns="91440" bIns="45720" rtlCol="0" anchor="b" anchorCtr="0"/>
          <a:lstStyle>
            <a:lvl1pPr algn="r">
              <a:defRPr sz="1000"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r>
              <a:rPr lang="fi-FI" dirty="0"/>
              <a:t>|  </a:t>
            </a:r>
            <a:fld id="{CDC8994D-33BE-6F4B-918B-78B2D731EB1C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6" name="Footer Placeholder 10">
            <a:extLst>
              <a:ext uri="{FF2B5EF4-FFF2-40B4-BE49-F238E27FC236}">
                <a16:creationId xmlns:a16="http://schemas.microsoft.com/office/drawing/2014/main" id="{23E7BE16-4E0D-D244-A819-C95F1E65F5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1531" y="6489700"/>
            <a:ext cx="4114800" cy="25401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00"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r>
              <a:rPr lang="fi-FI" dirty="0" err="1"/>
              <a:t>Footer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189632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024" y="908050"/>
            <a:ext cx="3932237" cy="114935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2964" y="908050"/>
            <a:ext cx="7092900" cy="496093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024" y="2172614"/>
            <a:ext cx="3932237" cy="369637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1F0F6797-95AA-C548-A1C6-342380DA17A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869037" y="6489700"/>
            <a:ext cx="766827" cy="254172"/>
          </a:xfrm>
        </p:spPr>
        <p:txBody>
          <a:bodyPr/>
          <a:lstStyle/>
          <a:p>
            <a:fld id="{A6724FB2-0A91-174D-81D1-48431DA44DE4}" type="datetime1">
              <a:rPr lang="fi-FI" smtClean="0"/>
              <a:t>24.11.2022</a:t>
            </a:fld>
            <a:endParaRPr lang="fi-FI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E4B7D458-5304-6244-A64E-AE8E700689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97005" y="6489700"/>
            <a:ext cx="375932" cy="254015"/>
          </a:xfrm>
          <a:prstGeom prst="rect">
            <a:avLst/>
          </a:prstGeom>
        </p:spPr>
        <p:txBody>
          <a:bodyPr vert="horz" lIns="0" tIns="45720" rIns="91440" bIns="45720" rtlCol="0" anchor="b" anchorCtr="0"/>
          <a:lstStyle>
            <a:lvl1pPr algn="r">
              <a:defRPr sz="1000"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r>
              <a:rPr lang="fi-FI" dirty="0"/>
              <a:t>|  </a:t>
            </a:r>
            <a:fld id="{CDC8994D-33BE-6F4B-918B-78B2D731EB1C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E73F6170-4D62-CF4D-BEEA-A85DA6A8EF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1531" y="6489700"/>
            <a:ext cx="4114800" cy="25401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00"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r>
              <a:rPr lang="fi-FI" dirty="0" err="1"/>
              <a:t>Footer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5561764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7224A15-3886-3E4F-BB6A-66A561A1B557}"/>
              </a:ext>
            </a:extLst>
          </p:cNvPr>
          <p:cNvSpPr/>
          <p:nvPr userDrawn="1"/>
        </p:nvSpPr>
        <p:spPr>
          <a:xfrm>
            <a:off x="277978" y="636422"/>
            <a:ext cx="11914022" cy="622157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7491" y="908050"/>
            <a:ext cx="3932237" cy="1149350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51431" y="908050"/>
            <a:ext cx="7084433" cy="4960938"/>
          </a:xfr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27491" y="2172614"/>
            <a:ext cx="3932237" cy="3696374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6465559D-BD8D-1440-85B0-242DD4CC1C0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869037" y="6489700"/>
            <a:ext cx="766827" cy="25417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267F747-DFA8-8B4A-8A0D-75CA3C7401B5}" type="datetime1">
              <a:rPr lang="fi-FI" smtClean="0"/>
              <a:t>24.11.2022</a:t>
            </a:fld>
            <a:endParaRPr lang="fi-FI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36474E71-B556-164C-9CFC-ACB6941D77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0582" y="6489700"/>
            <a:ext cx="6779559" cy="25194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 err="1"/>
              <a:t>Footer</a:t>
            </a:r>
            <a:endParaRPr lang="fi-FI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E7748BEA-E42A-C248-93D5-C257CFF0E0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56894" y="6508376"/>
            <a:ext cx="616043" cy="23327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|  </a:t>
            </a:r>
            <a:fld id="{CDC8994D-33BE-6F4B-918B-78B2D731EB1C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5714934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3062" y="899770"/>
            <a:ext cx="10515600" cy="660103"/>
          </a:xfrm>
          <a:prstGeom prst="rect">
            <a:avLst/>
          </a:prstGeom>
        </p:spPr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21524" y="1707297"/>
            <a:ext cx="10515600" cy="4351338"/>
          </a:xfrm>
        </p:spPr>
        <p:txBody>
          <a:bodyPr vert="eaVer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975C61BD-B913-424C-BAF6-7ED6A5C9222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869037" y="6489700"/>
            <a:ext cx="766827" cy="254172"/>
          </a:xfrm>
        </p:spPr>
        <p:txBody>
          <a:bodyPr/>
          <a:lstStyle/>
          <a:p>
            <a:fld id="{A6724FB2-0A91-174D-81D1-48431DA44DE4}" type="datetime1">
              <a:rPr lang="fi-FI" smtClean="0"/>
              <a:t>24.11.2022</a:t>
            </a:fld>
            <a:endParaRPr lang="fi-FI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9046EC0E-4BC0-D34E-A81F-AF9AABD61F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97005" y="6489700"/>
            <a:ext cx="375932" cy="254015"/>
          </a:xfrm>
          <a:prstGeom prst="rect">
            <a:avLst/>
          </a:prstGeom>
        </p:spPr>
        <p:txBody>
          <a:bodyPr vert="horz" lIns="0" tIns="45720" rIns="91440" bIns="45720" rtlCol="0" anchor="b" anchorCtr="0"/>
          <a:lstStyle>
            <a:lvl1pPr algn="r">
              <a:defRPr sz="1000"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r>
              <a:rPr lang="fi-FI" dirty="0"/>
              <a:t>|  </a:t>
            </a:r>
            <a:fld id="{CDC8994D-33BE-6F4B-918B-78B2D731EB1C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0" name="Footer Placeholder 10">
            <a:extLst>
              <a:ext uri="{FF2B5EF4-FFF2-40B4-BE49-F238E27FC236}">
                <a16:creationId xmlns:a16="http://schemas.microsoft.com/office/drawing/2014/main" id="{6C0FE9B5-3EF6-6A47-A2D2-150CF1764E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1531" y="6489700"/>
            <a:ext cx="4114800" cy="25401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00"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r>
              <a:rPr lang="fi-FI" dirty="0" err="1"/>
              <a:t>Footer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2341058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C0081C8-7B10-ED45-A712-8D46B83E3B55}"/>
              </a:ext>
            </a:extLst>
          </p:cNvPr>
          <p:cNvSpPr/>
          <p:nvPr userDrawn="1"/>
        </p:nvSpPr>
        <p:spPr>
          <a:xfrm>
            <a:off x="277978" y="636422"/>
            <a:ext cx="11914022" cy="622157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3057" y="899770"/>
            <a:ext cx="10515600" cy="66010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21524" y="1707297"/>
            <a:ext cx="10515600" cy="4351338"/>
          </a:xfrm>
        </p:spPr>
        <p:txBody>
          <a:bodyPr vert="eaVert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3FD3F264-DFB3-D64C-8D1E-3CDFB16B7D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869037" y="6489700"/>
            <a:ext cx="766827" cy="25417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267F747-DFA8-8B4A-8A0D-75CA3C7401B5}" type="datetime1">
              <a:rPr lang="fi-FI" smtClean="0"/>
              <a:t>24.11.2022</a:t>
            </a:fld>
            <a:endParaRPr lang="fi-FI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CC92EB89-20B9-E045-BAC6-EC15AE112A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0582" y="6489700"/>
            <a:ext cx="6779559" cy="25194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 err="1"/>
              <a:t>Footer</a:t>
            </a:r>
            <a:endParaRPr lang="fi-FI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CD8D844-94D4-9A43-B386-6F7FAF90EE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56894" y="6508376"/>
            <a:ext cx="616043" cy="23327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|  </a:t>
            </a:r>
            <a:fld id="{CDC8994D-33BE-6F4B-918B-78B2D731EB1C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449867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908049"/>
            <a:ext cx="2628900" cy="5268914"/>
          </a:xfrm>
          <a:prstGeom prst="rect">
            <a:avLst/>
          </a:prstGeom>
        </p:spPr>
        <p:txBody>
          <a:bodyPr vert="eaVert"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908049"/>
            <a:ext cx="7734300" cy="5268913"/>
          </a:xfrm>
        </p:spPr>
        <p:txBody>
          <a:bodyPr vert="eaVer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8AA7DBB5-6F20-944B-B3A8-973E73D6C1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869037" y="6489700"/>
            <a:ext cx="766827" cy="254172"/>
          </a:xfrm>
        </p:spPr>
        <p:txBody>
          <a:bodyPr/>
          <a:lstStyle/>
          <a:p>
            <a:fld id="{A6724FB2-0A91-174D-81D1-48431DA44DE4}" type="datetime1">
              <a:rPr lang="fi-FI" smtClean="0"/>
              <a:t>24.11.2022</a:t>
            </a:fld>
            <a:endParaRPr lang="fi-FI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E04C0F4E-FF50-5D4B-9403-96D93F2FC5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97005" y="6489700"/>
            <a:ext cx="375932" cy="254015"/>
          </a:xfrm>
          <a:prstGeom prst="rect">
            <a:avLst/>
          </a:prstGeom>
        </p:spPr>
        <p:txBody>
          <a:bodyPr vert="horz" lIns="0" tIns="45720" rIns="91440" bIns="45720" rtlCol="0" anchor="b" anchorCtr="0"/>
          <a:lstStyle>
            <a:lvl1pPr algn="r">
              <a:defRPr sz="1000"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r>
              <a:rPr lang="fi-FI" dirty="0"/>
              <a:t>|  </a:t>
            </a:r>
            <a:fld id="{CDC8994D-33BE-6F4B-918B-78B2D731EB1C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0" name="Footer Placeholder 10">
            <a:extLst>
              <a:ext uri="{FF2B5EF4-FFF2-40B4-BE49-F238E27FC236}">
                <a16:creationId xmlns:a16="http://schemas.microsoft.com/office/drawing/2014/main" id="{00B34F58-BF4C-0B4B-A00D-7992B96D94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1531" y="6489700"/>
            <a:ext cx="4114800" cy="25401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00"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r>
              <a:rPr lang="fi-FI" dirty="0" err="1"/>
              <a:t>Footer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2620098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CA38C4D-6461-BB4E-B955-E852C36774E9}"/>
              </a:ext>
            </a:extLst>
          </p:cNvPr>
          <p:cNvSpPr/>
          <p:nvPr userDrawn="1"/>
        </p:nvSpPr>
        <p:spPr>
          <a:xfrm>
            <a:off x="277978" y="636422"/>
            <a:ext cx="11914022" cy="622157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908049"/>
            <a:ext cx="2628900" cy="5268914"/>
          </a:xfrm>
          <a:prstGeom prst="rect">
            <a:avLst/>
          </a:prstGeom>
        </p:spPr>
        <p:txBody>
          <a:bodyPr vert="eaVer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908049"/>
            <a:ext cx="7734300" cy="5268913"/>
          </a:xfrm>
        </p:spPr>
        <p:txBody>
          <a:bodyPr vert="eaVert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893CDB71-7CA6-F747-8501-7B573064E8B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869037" y="6489700"/>
            <a:ext cx="766827" cy="25417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267F747-DFA8-8B4A-8A0D-75CA3C7401B5}" type="datetime1">
              <a:rPr lang="fi-FI" smtClean="0"/>
              <a:t>24.11.2022</a:t>
            </a:fld>
            <a:endParaRPr lang="fi-FI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A21132E8-AF64-044C-A2AF-80B01112A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0582" y="6489700"/>
            <a:ext cx="6779559" cy="25194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 err="1"/>
              <a:t>Footer</a:t>
            </a:r>
            <a:endParaRPr lang="fi-FI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85568879-A7F5-8644-9577-1327998632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56894" y="6508376"/>
            <a:ext cx="616043" cy="23327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|  </a:t>
            </a:r>
            <a:fld id="{CDC8994D-33BE-6F4B-918B-78B2D731EB1C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8324540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029" y="908050"/>
            <a:ext cx="3932237" cy="114935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622800" y="914275"/>
            <a:ext cx="7018337" cy="4954712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029" y="2223820"/>
            <a:ext cx="3932237" cy="364516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7332615B-9C6F-9C48-8133-54E33A30182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869037" y="6489700"/>
            <a:ext cx="766827" cy="254172"/>
          </a:xfrm>
        </p:spPr>
        <p:txBody>
          <a:bodyPr/>
          <a:lstStyle/>
          <a:p>
            <a:fld id="{A6724FB2-0A91-174D-81D1-48431DA44DE4}" type="datetime1">
              <a:rPr lang="fi-FI" smtClean="0"/>
              <a:t>24.11.2022</a:t>
            </a:fld>
            <a:endParaRPr lang="fi-FI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DF0294E8-0924-0F48-9AB9-0265A02BAC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97005" y="6489700"/>
            <a:ext cx="375932" cy="254015"/>
          </a:xfrm>
          <a:prstGeom prst="rect">
            <a:avLst/>
          </a:prstGeom>
        </p:spPr>
        <p:txBody>
          <a:bodyPr vert="horz" lIns="0" tIns="45720" rIns="91440" bIns="45720" rtlCol="0" anchor="b" anchorCtr="0"/>
          <a:lstStyle>
            <a:lvl1pPr algn="r">
              <a:defRPr sz="1000"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r>
              <a:rPr lang="fi-FI" dirty="0"/>
              <a:t>|  </a:t>
            </a:r>
            <a:fld id="{CDC8994D-33BE-6F4B-918B-78B2D731EB1C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691F4BDC-D6FE-7044-B913-42D67BEB06F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1531" y="6489700"/>
            <a:ext cx="4114800" cy="25401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00"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r>
              <a:rPr lang="fi-FI" dirty="0" err="1"/>
              <a:t>Footer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22459395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B49F29D-CB9F-4243-AA55-2AE87AA6572E}"/>
              </a:ext>
            </a:extLst>
          </p:cNvPr>
          <p:cNvSpPr/>
          <p:nvPr userDrawn="1"/>
        </p:nvSpPr>
        <p:spPr>
          <a:xfrm>
            <a:off x="277978" y="636422"/>
            <a:ext cx="11914022" cy="622157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025" y="908050"/>
            <a:ext cx="3932237" cy="1149350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614333" y="914275"/>
            <a:ext cx="7021530" cy="4954712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025" y="2223820"/>
            <a:ext cx="3932237" cy="3645167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CF548A60-7B45-4240-AAE2-A7097FAFC65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869037" y="6489700"/>
            <a:ext cx="766827" cy="25417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267F747-DFA8-8B4A-8A0D-75CA3C7401B5}" type="datetime1">
              <a:rPr lang="fi-FI" smtClean="0"/>
              <a:t>24.11.2022</a:t>
            </a:fld>
            <a:endParaRPr lang="fi-FI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94055E47-1F6A-8E4A-A224-C679EE07E8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0582" y="6489700"/>
            <a:ext cx="6779559" cy="25194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 err="1"/>
              <a:t>Footer</a:t>
            </a:r>
            <a:endParaRPr lang="fi-FI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6A4B4816-6175-8F44-AF70-D4461F7691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56894" y="6508376"/>
            <a:ext cx="616043" cy="23327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|  </a:t>
            </a:r>
            <a:fld id="{CDC8994D-33BE-6F4B-918B-78B2D731EB1C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277419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entere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06AA4C2F-E4C3-4AC2-882F-D3B4EE1BAD6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165197" y="6491415"/>
            <a:ext cx="2649023" cy="230058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E2DE008D-91F0-204A-9125-DD51E07BD90D}" type="datetimeFigureOut">
              <a:rPr lang="fi-FI" smtClean="0"/>
              <a:pPr/>
              <a:t>24.11.2022</a:t>
            </a:fld>
            <a:endParaRPr lang="fi-FI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F485E3BD-872A-4AAB-9E09-323A5BB731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99212" y="6491416"/>
            <a:ext cx="4114800" cy="230058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F7918CA0-7A9B-499D-883B-5376B27760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15134" y="6491417"/>
            <a:ext cx="438665" cy="230058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83A17604-1BE0-AB4F-BE49-013BED05F39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3BB119F-47A4-4ED4-A1A7-4FFCAC445C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99212" y="1359242"/>
            <a:ext cx="10154587" cy="772941"/>
          </a:xfrm>
          <a:prstGeom prst="rect">
            <a:avLst/>
          </a:prstGeom>
        </p:spPr>
        <p:txBody>
          <a:bodyPr anchor="t"/>
          <a:lstStyle>
            <a:lvl1pPr algn="ctr">
              <a:lnSpc>
                <a:spcPts val="4000"/>
              </a:lnSpc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</a:t>
            </a:r>
            <a:endParaRPr lang="fi-F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BB8F98C4-754C-47F0-B354-82F0D77791B1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1199212" y="2380736"/>
            <a:ext cx="10154587" cy="379622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algn="ctr">
              <a:defRPr sz="2000" b="1">
                <a:solidFill>
                  <a:schemeClr val="bg1"/>
                </a:solidFill>
              </a:defRPr>
            </a:lvl2pPr>
            <a:lvl3pPr algn="ctr">
              <a:defRPr sz="1800">
                <a:solidFill>
                  <a:schemeClr val="bg1"/>
                </a:solidFill>
              </a:defRPr>
            </a:lvl3pPr>
            <a:lvl4pPr algn="ctr">
              <a:defRPr>
                <a:solidFill>
                  <a:schemeClr val="bg1"/>
                </a:solidFill>
              </a:defRPr>
            </a:lvl4pPr>
            <a:lvl5pPr algn="ctr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8242232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g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3679" y="1143245"/>
            <a:ext cx="4853934" cy="3149671"/>
          </a:xfrm>
          <a:prstGeom prst="rect">
            <a:avLst/>
          </a:prstGeom>
        </p:spPr>
        <p:txBody>
          <a:bodyPr/>
          <a:lstStyle>
            <a:lvl1pPr>
              <a:defRPr sz="4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This is a place for a longer text that goes on for three or more lines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CB8C4556-08AF-304E-8426-06F9F8EFFA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28267" y="1312457"/>
            <a:ext cx="5040000" cy="4890689"/>
          </a:xfrm>
        </p:spPr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</a:defRPr>
            </a:lvl1pPr>
            <a:lvl2pPr>
              <a:defRPr>
                <a:solidFill>
                  <a:schemeClr val="bg2">
                    <a:lumMod val="25000"/>
                  </a:schemeClr>
                </a:solidFill>
              </a:defRPr>
            </a:lvl2pPr>
            <a:lvl3pPr>
              <a:defRPr>
                <a:solidFill>
                  <a:schemeClr val="bg2">
                    <a:lumMod val="25000"/>
                  </a:schemeClr>
                </a:solidFill>
              </a:defRPr>
            </a:lvl3pPr>
            <a:lvl4pPr>
              <a:defRPr>
                <a:solidFill>
                  <a:schemeClr val="bg2">
                    <a:lumMod val="25000"/>
                  </a:schemeClr>
                </a:solidFill>
              </a:defRPr>
            </a:lvl4pPr>
            <a:lvl5pPr>
              <a:defRPr>
                <a:solidFill>
                  <a:schemeClr val="bg2">
                    <a:lumMod val="25000"/>
                  </a:schemeClr>
                </a:solidFill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52BFBAD7-9DE8-5841-8C51-3671020F05E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869037" y="6489700"/>
            <a:ext cx="766827" cy="254172"/>
          </a:xfrm>
        </p:spPr>
        <p:txBody>
          <a:bodyPr/>
          <a:lstStyle/>
          <a:p>
            <a:fld id="{A6724FB2-0A91-174D-81D1-48431DA44DE4}" type="datetime1">
              <a:rPr lang="fi-FI" smtClean="0"/>
              <a:t>24.11.2022</a:t>
            </a:fld>
            <a:endParaRPr lang="fi-FI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A7CAA8FA-65CC-EA46-8F72-ABB739A488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97005" y="6489700"/>
            <a:ext cx="375932" cy="254015"/>
          </a:xfrm>
          <a:prstGeom prst="rect">
            <a:avLst/>
          </a:prstGeom>
        </p:spPr>
        <p:txBody>
          <a:bodyPr vert="horz" lIns="0" tIns="45720" rIns="91440" bIns="45720" rtlCol="0" anchor="b" anchorCtr="0"/>
          <a:lstStyle>
            <a:lvl1pPr algn="r">
              <a:defRPr sz="1000"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r>
              <a:rPr lang="fi-FI" dirty="0"/>
              <a:t>|  </a:t>
            </a:r>
            <a:fld id="{CDC8994D-33BE-6F4B-918B-78B2D731EB1C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7" name="Footer Placeholder 10">
            <a:extLst>
              <a:ext uri="{FF2B5EF4-FFF2-40B4-BE49-F238E27FC236}">
                <a16:creationId xmlns:a16="http://schemas.microsoft.com/office/drawing/2014/main" id="{DCB99289-EBC0-7D47-8A3E-D36C8F7D39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1531" y="6489700"/>
            <a:ext cx="4114800" cy="25401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00"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r>
              <a:rPr lang="fi-FI" dirty="0" err="1"/>
              <a:t>Footer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8289039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ig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3B9B4DE-33B9-0041-8077-678234364330}"/>
              </a:ext>
            </a:extLst>
          </p:cNvPr>
          <p:cNvSpPr/>
          <p:nvPr userDrawn="1"/>
        </p:nvSpPr>
        <p:spPr>
          <a:xfrm>
            <a:off x="285293" y="636422"/>
            <a:ext cx="11914022" cy="622157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99144" y="1129720"/>
            <a:ext cx="4853934" cy="3149671"/>
          </a:xfrm>
          <a:prstGeom prst="rect">
            <a:avLst/>
          </a:prstGeom>
        </p:spPr>
        <p:txBody>
          <a:bodyPr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This is a place for a longer text that goes on for three or more lines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CB8C4556-08AF-304E-8426-06F9F8EFFA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19804" y="1320928"/>
            <a:ext cx="5040000" cy="489068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FE088109-CED1-9C45-8AB3-CFD0481128F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869037" y="6489700"/>
            <a:ext cx="766827" cy="25417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267F747-DFA8-8B4A-8A0D-75CA3C7401B5}" type="datetime1">
              <a:rPr lang="fi-FI" smtClean="0"/>
              <a:t>24.11.2022</a:t>
            </a:fld>
            <a:endParaRPr lang="fi-FI" dirty="0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844C575C-E0CB-A54F-90DD-A4615A3646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0582" y="6489700"/>
            <a:ext cx="6779559" cy="25194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 err="1"/>
              <a:t>Footer</a:t>
            </a:r>
            <a:endParaRPr lang="fi-FI" dirty="0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F90817EB-C350-FF49-86EA-F060C2F4FA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56894" y="6508376"/>
            <a:ext cx="616043" cy="23327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|  </a:t>
            </a:r>
            <a:fld id="{CDC8994D-33BE-6F4B-918B-78B2D731EB1C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8608024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g caption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933A1E0F-9E5E-9745-BEF2-2CE041671C6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537201" y="908050"/>
            <a:ext cx="6103938" cy="528176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20708" y="792399"/>
            <a:ext cx="4957631" cy="1909269"/>
          </a:xfrm>
          <a:prstGeom prst="rect">
            <a:avLst/>
          </a:prstGeom>
        </p:spPr>
        <p:txBody>
          <a:bodyPr/>
          <a:lstStyle>
            <a:lvl1pPr>
              <a:defRPr sz="4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This is a place for a longer text with big font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33E05CB-C7A1-A342-B41E-5EE8CD4216AE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28363" y="2960016"/>
            <a:ext cx="4849977" cy="3229795"/>
          </a:xfrm>
        </p:spPr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</a:defRPr>
            </a:lvl1pPr>
            <a:lvl2pPr>
              <a:defRPr>
                <a:solidFill>
                  <a:schemeClr val="bg2">
                    <a:lumMod val="25000"/>
                  </a:schemeClr>
                </a:solidFill>
              </a:defRPr>
            </a:lvl2pPr>
            <a:lvl3pPr>
              <a:defRPr>
                <a:solidFill>
                  <a:schemeClr val="bg2">
                    <a:lumMod val="25000"/>
                  </a:schemeClr>
                </a:solidFill>
              </a:defRPr>
            </a:lvl3pPr>
            <a:lvl4pPr>
              <a:defRPr>
                <a:solidFill>
                  <a:schemeClr val="bg2">
                    <a:lumMod val="25000"/>
                  </a:schemeClr>
                </a:solidFill>
              </a:defRPr>
            </a:lvl4pPr>
            <a:lvl5pPr>
              <a:defRPr>
                <a:solidFill>
                  <a:schemeClr val="bg2">
                    <a:lumMod val="25000"/>
                  </a:schemeClr>
                </a:solidFill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60B39789-0177-514E-88F2-E38BDE5C6B9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869037" y="6489700"/>
            <a:ext cx="766827" cy="254172"/>
          </a:xfrm>
        </p:spPr>
        <p:txBody>
          <a:bodyPr/>
          <a:lstStyle/>
          <a:p>
            <a:fld id="{A6724FB2-0A91-174D-81D1-48431DA44DE4}" type="datetime1">
              <a:rPr lang="fi-FI" smtClean="0"/>
              <a:t>24.11.2022</a:t>
            </a:fld>
            <a:endParaRPr lang="fi-FI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3C22BF53-0C99-A340-90F3-CF41AE1B49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97005" y="6489700"/>
            <a:ext cx="375932" cy="254015"/>
          </a:xfrm>
          <a:prstGeom prst="rect">
            <a:avLst/>
          </a:prstGeom>
        </p:spPr>
        <p:txBody>
          <a:bodyPr vert="horz" lIns="0" tIns="45720" rIns="91440" bIns="45720" rtlCol="0" anchor="b" anchorCtr="0"/>
          <a:lstStyle>
            <a:lvl1pPr algn="r">
              <a:defRPr sz="1000"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r>
              <a:rPr lang="fi-FI" dirty="0"/>
              <a:t>|  </a:t>
            </a:r>
            <a:fld id="{CDC8994D-33BE-6F4B-918B-78B2D731EB1C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3" name="Footer Placeholder 10">
            <a:extLst>
              <a:ext uri="{FF2B5EF4-FFF2-40B4-BE49-F238E27FC236}">
                <a16:creationId xmlns:a16="http://schemas.microsoft.com/office/drawing/2014/main" id="{055FEA14-7FC0-214D-B4B5-901405D05F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1531" y="6489700"/>
            <a:ext cx="4114800" cy="25401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00"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r>
              <a:rPr lang="fi-FI" dirty="0" err="1"/>
              <a:t>Footer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56743258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ig caption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3B9B4DE-33B9-0041-8077-678234364330}"/>
              </a:ext>
            </a:extLst>
          </p:cNvPr>
          <p:cNvSpPr/>
          <p:nvPr userDrawn="1"/>
        </p:nvSpPr>
        <p:spPr>
          <a:xfrm>
            <a:off x="285293" y="636422"/>
            <a:ext cx="11914022" cy="622157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33E05CB-C7A1-A342-B41E-5EE8CD4216AE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26893" y="2960016"/>
            <a:ext cx="4857292" cy="322248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933A1E0F-9E5E-9745-BEF2-2CE041671C6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528733" y="908050"/>
            <a:ext cx="6112405" cy="5273294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28665" y="775657"/>
            <a:ext cx="4955519" cy="1909269"/>
          </a:xfrm>
          <a:prstGeom prst="rect">
            <a:avLst/>
          </a:prstGeom>
        </p:spPr>
        <p:txBody>
          <a:bodyPr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This is a place for a longer text with big font</a:t>
            </a:r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A287D1E3-FAA8-DA42-AF8B-183435AD551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869037" y="6489700"/>
            <a:ext cx="766827" cy="25417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267F747-DFA8-8B4A-8A0D-75CA3C7401B5}" type="datetime1">
              <a:rPr lang="fi-FI" smtClean="0"/>
              <a:t>24.11.2022</a:t>
            </a:fld>
            <a:endParaRPr lang="fi-FI" dirty="0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56F9C823-F2A6-A74D-AEC6-BC32A37283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0582" y="6489700"/>
            <a:ext cx="6779559" cy="25194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 err="1"/>
              <a:t>Footer</a:t>
            </a:r>
            <a:endParaRPr lang="fi-FI" dirty="0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124744FC-0DB0-E748-B73E-E10332A644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56894" y="6508376"/>
            <a:ext cx="616043" cy="23327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|  </a:t>
            </a:r>
            <a:fld id="{CDC8994D-33BE-6F4B-918B-78B2D731EB1C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0030753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pictures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A83AB547-0C6F-394C-8BEF-5A6F3FBAF0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243" y="908050"/>
            <a:ext cx="10506697" cy="649288"/>
          </a:xfrm>
          <a:prstGeom prst="rect">
            <a:avLst/>
          </a:prstGeom>
        </p:spPr>
        <p:txBody>
          <a:bodyPr anchor="b" anchorCtr="0"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779FD3A-6E17-1D47-8E91-0B127B4332F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29077" y="1931988"/>
            <a:ext cx="2502487" cy="1523637"/>
          </a:xfrm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F8C0298E-F14A-6845-92C8-38BD03C6832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29077" y="3455625"/>
            <a:ext cx="2502487" cy="2633662"/>
          </a:xfrm>
          <a:solidFill>
            <a:schemeClr val="accent4">
              <a:lumMod val="20000"/>
              <a:lumOff val="80000"/>
            </a:schemeClr>
          </a:solidFill>
        </p:spPr>
        <p:txBody>
          <a:bodyPr lIns="144000" tIns="216000" rIns="144000" bIns="216000">
            <a:normAutofit/>
          </a:bodyPr>
          <a:lstStyle>
            <a:lvl1pPr marL="0" indent="0">
              <a:lnSpc>
                <a:spcPct val="100000"/>
              </a:lnSpc>
              <a:buNone/>
              <a:defRPr sz="1400"/>
            </a:lvl1pPr>
            <a:lvl2pPr marL="314325" indent="0">
              <a:lnSpc>
                <a:spcPct val="100000"/>
              </a:lnSpc>
              <a:buNone/>
              <a:defRPr sz="1400"/>
            </a:lvl2pPr>
            <a:lvl3pPr marL="671513" indent="0">
              <a:lnSpc>
                <a:spcPct val="100000"/>
              </a:lnSpc>
              <a:buNone/>
              <a:defRPr sz="1400"/>
            </a:lvl3pPr>
            <a:lvl4pPr marL="1027112" indent="0">
              <a:lnSpc>
                <a:spcPct val="100000"/>
              </a:lnSpc>
              <a:buNone/>
              <a:defRPr sz="1400"/>
            </a:lvl4pPr>
            <a:lvl5pPr marL="1336675" indent="0">
              <a:lnSpc>
                <a:spcPct val="100000"/>
              </a:lnSpc>
              <a:buNone/>
              <a:defRPr sz="1400"/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7" name="Picture Placeholder 6">
            <a:extLst>
              <a:ext uri="{FF2B5EF4-FFF2-40B4-BE49-F238E27FC236}">
                <a16:creationId xmlns:a16="http://schemas.microsoft.com/office/drawing/2014/main" id="{558BD131-E1E6-6B4A-8A43-7499BB4F444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203849" y="1931988"/>
            <a:ext cx="2502487" cy="1523637"/>
          </a:xfrm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8" name="Text Placeholder 15">
            <a:extLst>
              <a:ext uri="{FF2B5EF4-FFF2-40B4-BE49-F238E27FC236}">
                <a16:creationId xmlns:a16="http://schemas.microsoft.com/office/drawing/2014/main" id="{97DB071B-9088-9940-8EEF-A7349739FAA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203849" y="3455625"/>
            <a:ext cx="2502487" cy="2633662"/>
          </a:xfrm>
          <a:solidFill>
            <a:schemeClr val="accent4">
              <a:lumMod val="20000"/>
              <a:lumOff val="80000"/>
            </a:schemeClr>
          </a:solidFill>
        </p:spPr>
        <p:txBody>
          <a:bodyPr lIns="144000" tIns="216000" rIns="144000" bIns="216000">
            <a:normAutofit/>
          </a:bodyPr>
          <a:lstStyle>
            <a:lvl1pPr marL="0" indent="0">
              <a:lnSpc>
                <a:spcPct val="100000"/>
              </a:lnSpc>
              <a:buNone/>
              <a:defRPr sz="1400"/>
            </a:lvl1pPr>
            <a:lvl2pPr marL="314325" indent="0">
              <a:lnSpc>
                <a:spcPct val="100000"/>
              </a:lnSpc>
              <a:buNone/>
              <a:defRPr sz="1400"/>
            </a:lvl2pPr>
            <a:lvl3pPr marL="671513" indent="0">
              <a:lnSpc>
                <a:spcPct val="100000"/>
              </a:lnSpc>
              <a:buNone/>
              <a:defRPr sz="1400"/>
            </a:lvl3pPr>
            <a:lvl4pPr marL="1027112" indent="0">
              <a:lnSpc>
                <a:spcPct val="100000"/>
              </a:lnSpc>
              <a:buNone/>
              <a:defRPr sz="1400"/>
            </a:lvl4pPr>
            <a:lvl5pPr marL="1336675" indent="0">
              <a:lnSpc>
                <a:spcPct val="100000"/>
              </a:lnSpc>
              <a:buNone/>
              <a:defRPr sz="1400"/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9" name="Picture Placeholder 6">
            <a:extLst>
              <a:ext uri="{FF2B5EF4-FFF2-40B4-BE49-F238E27FC236}">
                <a16:creationId xmlns:a16="http://schemas.microsoft.com/office/drawing/2014/main" id="{D91EB564-08EC-084A-85ED-67955978534A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5866181" y="1931988"/>
            <a:ext cx="2502487" cy="1523637"/>
          </a:xfrm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20" name="Text Placeholder 15">
            <a:extLst>
              <a:ext uri="{FF2B5EF4-FFF2-40B4-BE49-F238E27FC236}">
                <a16:creationId xmlns:a16="http://schemas.microsoft.com/office/drawing/2014/main" id="{D5E66258-07E1-E642-A305-89957CDCCFE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866181" y="3455625"/>
            <a:ext cx="2502487" cy="2633662"/>
          </a:xfrm>
          <a:solidFill>
            <a:schemeClr val="accent4">
              <a:lumMod val="20000"/>
              <a:lumOff val="80000"/>
            </a:schemeClr>
          </a:solidFill>
        </p:spPr>
        <p:txBody>
          <a:bodyPr lIns="144000" tIns="216000" rIns="144000" bIns="216000">
            <a:normAutofit/>
          </a:bodyPr>
          <a:lstStyle>
            <a:lvl1pPr marL="0" indent="0">
              <a:lnSpc>
                <a:spcPct val="100000"/>
              </a:lnSpc>
              <a:buNone/>
              <a:defRPr sz="1400"/>
            </a:lvl1pPr>
            <a:lvl2pPr marL="314325" indent="0">
              <a:lnSpc>
                <a:spcPct val="100000"/>
              </a:lnSpc>
              <a:buNone/>
              <a:defRPr sz="1400"/>
            </a:lvl2pPr>
            <a:lvl3pPr marL="671513" indent="0">
              <a:lnSpc>
                <a:spcPct val="100000"/>
              </a:lnSpc>
              <a:buNone/>
              <a:defRPr sz="1400"/>
            </a:lvl3pPr>
            <a:lvl4pPr marL="1027112" indent="0">
              <a:lnSpc>
                <a:spcPct val="100000"/>
              </a:lnSpc>
              <a:buNone/>
              <a:defRPr sz="1400"/>
            </a:lvl4pPr>
            <a:lvl5pPr marL="1336675" indent="0">
              <a:lnSpc>
                <a:spcPct val="100000"/>
              </a:lnSpc>
              <a:buNone/>
              <a:defRPr sz="1400"/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21" name="Picture Placeholder 6">
            <a:extLst>
              <a:ext uri="{FF2B5EF4-FFF2-40B4-BE49-F238E27FC236}">
                <a16:creationId xmlns:a16="http://schemas.microsoft.com/office/drawing/2014/main" id="{DDAC2486-1BBC-E148-8A6A-A96E0924C82A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8528513" y="1933860"/>
            <a:ext cx="2502487" cy="1523637"/>
          </a:xfrm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22" name="Text Placeholder 15">
            <a:extLst>
              <a:ext uri="{FF2B5EF4-FFF2-40B4-BE49-F238E27FC236}">
                <a16:creationId xmlns:a16="http://schemas.microsoft.com/office/drawing/2014/main" id="{1A3268F3-BC79-314A-9049-89ABFE48856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528513" y="3457497"/>
            <a:ext cx="2502487" cy="2633662"/>
          </a:xfrm>
          <a:solidFill>
            <a:schemeClr val="accent4">
              <a:lumMod val="20000"/>
              <a:lumOff val="80000"/>
            </a:schemeClr>
          </a:solidFill>
        </p:spPr>
        <p:txBody>
          <a:bodyPr lIns="144000" tIns="216000" rIns="144000" bIns="216000">
            <a:normAutofit/>
          </a:bodyPr>
          <a:lstStyle>
            <a:lvl1pPr marL="0" indent="0">
              <a:lnSpc>
                <a:spcPct val="100000"/>
              </a:lnSpc>
              <a:buNone/>
              <a:defRPr sz="1400"/>
            </a:lvl1pPr>
            <a:lvl2pPr marL="314325" indent="0">
              <a:lnSpc>
                <a:spcPct val="100000"/>
              </a:lnSpc>
              <a:buNone/>
              <a:defRPr sz="1400"/>
            </a:lvl2pPr>
            <a:lvl3pPr marL="671513" indent="0">
              <a:lnSpc>
                <a:spcPct val="100000"/>
              </a:lnSpc>
              <a:buNone/>
              <a:defRPr sz="1400"/>
            </a:lvl3pPr>
            <a:lvl4pPr marL="1027112" indent="0">
              <a:lnSpc>
                <a:spcPct val="100000"/>
              </a:lnSpc>
              <a:buNone/>
              <a:defRPr sz="1400"/>
            </a:lvl4pPr>
            <a:lvl5pPr marL="1336675" indent="0">
              <a:lnSpc>
                <a:spcPct val="100000"/>
              </a:lnSpc>
              <a:buNone/>
              <a:defRPr sz="1400"/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23" name="Date Placeholder 3">
            <a:extLst>
              <a:ext uri="{FF2B5EF4-FFF2-40B4-BE49-F238E27FC236}">
                <a16:creationId xmlns:a16="http://schemas.microsoft.com/office/drawing/2014/main" id="{1C9CF941-81E8-B942-B878-0BDED6BCD43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869037" y="6489700"/>
            <a:ext cx="766827" cy="254172"/>
          </a:xfrm>
        </p:spPr>
        <p:txBody>
          <a:bodyPr/>
          <a:lstStyle/>
          <a:p>
            <a:fld id="{A6724FB2-0A91-174D-81D1-48431DA44DE4}" type="datetime1">
              <a:rPr lang="fi-FI" smtClean="0"/>
              <a:t>24.11.2022</a:t>
            </a:fld>
            <a:endParaRPr lang="fi-FI"/>
          </a:p>
        </p:txBody>
      </p:sp>
      <p:sp>
        <p:nvSpPr>
          <p:cNvPr id="25" name="Slide Number Placeholder 5">
            <a:extLst>
              <a:ext uri="{FF2B5EF4-FFF2-40B4-BE49-F238E27FC236}">
                <a16:creationId xmlns:a16="http://schemas.microsoft.com/office/drawing/2014/main" id="{B3E3FD92-8269-D546-B4DB-51B4B321B6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97005" y="6489700"/>
            <a:ext cx="375932" cy="254015"/>
          </a:xfrm>
          <a:prstGeom prst="rect">
            <a:avLst/>
          </a:prstGeom>
        </p:spPr>
        <p:txBody>
          <a:bodyPr vert="horz" lIns="0" tIns="45720" rIns="91440" bIns="45720" rtlCol="0" anchor="b" anchorCtr="0"/>
          <a:lstStyle>
            <a:lvl1pPr algn="r">
              <a:defRPr sz="1000"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r>
              <a:rPr lang="fi-FI" dirty="0"/>
              <a:t>|  </a:t>
            </a:r>
            <a:fld id="{CDC8994D-33BE-6F4B-918B-78B2D731EB1C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Footer Placeholder 10">
            <a:extLst>
              <a:ext uri="{FF2B5EF4-FFF2-40B4-BE49-F238E27FC236}">
                <a16:creationId xmlns:a16="http://schemas.microsoft.com/office/drawing/2014/main" id="{6DBD502F-9618-B44A-9413-5CE00B5D07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1531" y="6489700"/>
            <a:ext cx="4114800" cy="25401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00"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r>
              <a:rPr lang="fi-FI" dirty="0" err="1"/>
              <a:t>Footer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8003903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ictures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A83AB547-0C6F-394C-8BEF-5A6F3FBAF0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243" y="908050"/>
            <a:ext cx="10506697" cy="649288"/>
          </a:xfrm>
          <a:prstGeom prst="rect">
            <a:avLst/>
          </a:prstGeom>
        </p:spPr>
        <p:txBody>
          <a:bodyPr anchor="b" anchorCtr="0"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779FD3A-6E17-1D47-8E91-0B127B4332F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29078" y="1931988"/>
            <a:ext cx="3231889" cy="1593882"/>
          </a:xfrm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F8C0298E-F14A-6845-92C8-38BD03C6832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29078" y="3455625"/>
            <a:ext cx="3231889" cy="2755084"/>
          </a:xfrm>
          <a:solidFill>
            <a:schemeClr val="accent4">
              <a:lumMod val="20000"/>
              <a:lumOff val="80000"/>
            </a:schemeClr>
          </a:solidFill>
        </p:spPr>
        <p:txBody>
          <a:bodyPr lIns="144000" tIns="216000" rIns="144000" bIns="216000">
            <a:normAutofit/>
          </a:bodyPr>
          <a:lstStyle>
            <a:lvl1pPr marL="0" indent="0">
              <a:lnSpc>
                <a:spcPct val="100000"/>
              </a:lnSpc>
              <a:buNone/>
              <a:defRPr sz="1400"/>
            </a:lvl1pPr>
            <a:lvl2pPr marL="314325" indent="0">
              <a:lnSpc>
                <a:spcPct val="100000"/>
              </a:lnSpc>
              <a:buNone/>
              <a:defRPr sz="1400"/>
            </a:lvl2pPr>
            <a:lvl3pPr marL="671513" indent="0">
              <a:lnSpc>
                <a:spcPct val="100000"/>
              </a:lnSpc>
              <a:buNone/>
              <a:defRPr sz="1400"/>
            </a:lvl3pPr>
            <a:lvl4pPr marL="1027112" indent="0">
              <a:lnSpc>
                <a:spcPct val="100000"/>
              </a:lnSpc>
              <a:buNone/>
              <a:defRPr sz="1400"/>
            </a:lvl4pPr>
            <a:lvl5pPr marL="1336675" indent="0">
              <a:lnSpc>
                <a:spcPct val="100000"/>
              </a:lnSpc>
              <a:buNone/>
              <a:defRPr sz="1400"/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23" name="Date Placeholder 3">
            <a:extLst>
              <a:ext uri="{FF2B5EF4-FFF2-40B4-BE49-F238E27FC236}">
                <a16:creationId xmlns:a16="http://schemas.microsoft.com/office/drawing/2014/main" id="{1C9CF941-81E8-B942-B878-0BDED6BCD43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869037" y="6489700"/>
            <a:ext cx="766827" cy="254172"/>
          </a:xfrm>
        </p:spPr>
        <p:txBody>
          <a:bodyPr/>
          <a:lstStyle/>
          <a:p>
            <a:fld id="{A6724FB2-0A91-174D-81D1-48431DA44DE4}" type="datetime1">
              <a:rPr lang="fi-FI" smtClean="0"/>
              <a:t>24.11.2022</a:t>
            </a:fld>
            <a:endParaRPr lang="fi-FI"/>
          </a:p>
        </p:txBody>
      </p:sp>
      <p:sp>
        <p:nvSpPr>
          <p:cNvPr id="25" name="Slide Number Placeholder 5">
            <a:extLst>
              <a:ext uri="{FF2B5EF4-FFF2-40B4-BE49-F238E27FC236}">
                <a16:creationId xmlns:a16="http://schemas.microsoft.com/office/drawing/2014/main" id="{B3E3FD92-8269-D546-B4DB-51B4B321B6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97005" y="6489700"/>
            <a:ext cx="375932" cy="254015"/>
          </a:xfrm>
          <a:prstGeom prst="rect">
            <a:avLst/>
          </a:prstGeom>
        </p:spPr>
        <p:txBody>
          <a:bodyPr vert="horz" lIns="0" tIns="45720" rIns="91440" bIns="45720" rtlCol="0" anchor="b" anchorCtr="0"/>
          <a:lstStyle>
            <a:lvl1pPr algn="r">
              <a:defRPr sz="1000"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r>
              <a:rPr lang="fi-FI" dirty="0"/>
              <a:t>|  </a:t>
            </a:r>
            <a:fld id="{CDC8994D-33BE-6F4B-918B-78B2D731EB1C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28" name="Picture Placeholder 6">
            <a:extLst>
              <a:ext uri="{FF2B5EF4-FFF2-40B4-BE49-F238E27FC236}">
                <a16:creationId xmlns:a16="http://schemas.microsoft.com/office/drawing/2014/main" id="{5111911C-6CB3-AD44-A987-239427CE4085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969788" y="1931988"/>
            <a:ext cx="3231889" cy="1593882"/>
          </a:xfrm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29" name="Text Placeholder 15">
            <a:extLst>
              <a:ext uri="{FF2B5EF4-FFF2-40B4-BE49-F238E27FC236}">
                <a16:creationId xmlns:a16="http://schemas.microsoft.com/office/drawing/2014/main" id="{4B81E064-8551-694A-8FD5-C523BEB10D1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969788" y="3455625"/>
            <a:ext cx="3231889" cy="2755084"/>
          </a:xfrm>
          <a:solidFill>
            <a:schemeClr val="accent4">
              <a:lumMod val="20000"/>
              <a:lumOff val="80000"/>
            </a:schemeClr>
          </a:solidFill>
        </p:spPr>
        <p:txBody>
          <a:bodyPr lIns="144000" tIns="216000" rIns="144000" bIns="216000">
            <a:normAutofit/>
          </a:bodyPr>
          <a:lstStyle>
            <a:lvl1pPr marL="0" indent="0">
              <a:lnSpc>
                <a:spcPct val="100000"/>
              </a:lnSpc>
              <a:buNone/>
              <a:defRPr sz="1400"/>
            </a:lvl1pPr>
            <a:lvl2pPr marL="314325" indent="0">
              <a:lnSpc>
                <a:spcPct val="100000"/>
              </a:lnSpc>
              <a:buNone/>
              <a:defRPr sz="1400"/>
            </a:lvl2pPr>
            <a:lvl3pPr marL="671513" indent="0">
              <a:lnSpc>
                <a:spcPct val="100000"/>
              </a:lnSpc>
              <a:buNone/>
              <a:defRPr sz="1400"/>
            </a:lvl3pPr>
            <a:lvl4pPr marL="1027112" indent="0">
              <a:lnSpc>
                <a:spcPct val="100000"/>
              </a:lnSpc>
              <a:buNone/>
              <a:defRPr sz="1400"/>
            </a:lvl4pPr>
            <a:lvl5pPr marL="1336675" indent="0">
              <a:lnSpc>
                <a:spcPct val="100000"/>
              </a:lnSpc>
              <a:buNone/>
              <a:defRPr sz="1400"/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30" name="Picture Placeholder 6">
            <a:extLst>
              <a:ext uri="{FF2B5EF4-FFF2-40B4-BE49-F238E27FC236}">
                <a16:creationId xmlns:a16="http://schemas.microsoft.com/office/drawing/2014/main" id="{E37D0D04-EE41-5F42-BA3B-67ED3166C673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7410498" y="1931988"/>
            <a:ext cx="3231889" cy="1593882"/>
          </a:xfrm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31" name="Text Placeholder 15">
            <a:extLst>
              <a:ext uri="{FF2B5EF4-FFF2-40B4-BE49-F238E27FC236}">
                <a16:creationId xmlns:a16="http://schemas.microsoft.com/office/drawing/2014/main" id="{C7609D31-2B9E-9841-9A07-1A4FC704573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410498" y="3455625"/>
            <a:ext cx="3231889" cy="2755084"/>
          </a:xfrm>
          <a:solidFill>
            <a:schemeClr val="accent4">
              <a:lumMod val="20000"/>
              <a:lumOff val="80000"/>
            </a:schemeClr>
          </a:solidFill>
        </p:spPr>
        <p:txBody>
          <a:bodyPr lIns="144000" tIns="216000" rIns="144000" bIns="216000">
            <a:normAutofit/>
          </a:bodyPr>
          <a:lstStyle>
            <a:lvl1pPr marL="0" indent="0">
              <a:lnSpc>
                <a:spcPct val="100000"/>
              </a:lnSpc>
              <a:buNone/>
              <a:defRPr sz="1400"/>
            </a:lvl1pPr>
            <a:lvl2pPr marL="314325" indent="0">
              <a:lnSpc>
                <a:spcPct val="100000"/>
              </a:lnSpc>
              <a:buNone/>
              <a:defRPr sz="1400"/>
            </a:lvl2pPr>
            <a:lvl3pPr marL="671513" indent="0">
              <a:lnSpc>
                <a:spcPct val="100000"/>
              </a:lnSpc>
              <a:buNone/>
              <a:defRPr sz="1400"/>
            </a:lvl3pPr>
            <a:lvl4pPr marL="1027112" indent="0">
              <a:lnSpc>
                <a:spcPct val="100000"/>
              </a:lnSpc>
              <a:buNone/>
              <a:defRPr sz="1400"/>
            </a:lvl4pPr>
            <a:lvl5pPr marL="1336675" indent="0">
              <a:lnSpc>
                <a:spcPct val="100000"/>
              </a:lnSpc>
              <a:buNone/>
              <a:defRPr sz="1400"/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2" name="Footer Placeholder 10">
            <a:extLst>
              <a:ext uri="{FF2B5EF4-FFF2-40B4-BE49-F238E27FC236}">
                <a16:creationId xmlns:a16="http://schemas.microsoft.com/office/drawing/2014/main" id="{B0E4E790-0341-3348-AD80-817F03A2B8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1531" y="6489700"/>
            <a:ext cx="4114800" cy="25401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00"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r>
              <a:rPr lang="fi-FI" dirty="0" err="1"/>
              <a:t>Footer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8604442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52BFBAD7-9DE8-5841-8C51-3671020F05E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869037" y="6489700"/>
            <a:ext cx="766827" cy="254172"/>
          </a:xfrm>
        </p:spPr>
        <p:txBody>
          <a:bodyPr/>
          <a:lstStyle/>
          <a:p>
            <a:fld id="{A6724FB2-0A91-174D-81D1-48431DA44DE4}" type="datetime1">
              <a:rPr lang="fi-FI" smtClean="0"/>
              <a:t>24.11.2022</a:t>
            </a:fld>
            <a:endParaRPr lang="fi-FI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A7CAA8FA-65CC-EA46-8F72-ABB739A488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97005" y="6489700"/>
            <a:ext cx="375932" cy="254015"/>
          </a:xfrm>
          <a:prstGeom prst="rect">
            <a:avLst/>
          </a:prstGeom>
        </p:spPr>
        <p:txBody>
          <a:bodyPr vert="horz" lIns="0" tIns="45720" rIns="91440" bIns="45720" rtlCol="0" anchor="b" anchorCtr="0"/>
          <a:lstStyle>
            <a:lvl1pPr algn="r">
              <a:defRPr sz="1000"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r>
              <a:rPr lang="fi-FI" dirty="0"/>
              <a:t>|  </a:t>
            </a:r>
            <a:fld id="{CDC8994D-33BE-6F4B-918B-78B2D731EB1C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895A594-3BD2-D54E-93FD-6F7FCA50C3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8339" y="2835805"/>
            <a:ext cx="10660250" cy="1820862"/>
          </a:xfrm>
          <a:prstGeom prst="rect">
            <a:avLst/>
          </a:prstGeom>
        </p:spPr>
        <p:txBody>
          <a:bodyPr>
            <a:noAutofit/>
          </a:bodyPr>
          <a:lstStyle>
            <a:lvl1pPr algn="r"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“Insert </a:t>
            </a:r>
            <a:br>
              <a:rPr lang="en-US" dirty="0"/>
            </a:br>
            <a:r>
              <a:rPr lang="en-US" dirty="0"/>
              <a:t>text here.”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5B671EB-6586-5343-87D2-B1D9BCE56B68}"/>
              </a:ext>
            </a:extLst>
          </p:cNvPr>
          <p:cNvSpPr txBox="1"/>
          <p:nvPr userDrawn="1"/>
        </p:nvSpPr>
        <p:spPr>
          <a:xfrm>
            <a:off x="668340" y="4740303"/>
            <a:ext cx="106443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i-FI" dirty="0">
                <a:solidFill>
                  <a:schemeClr val="tx2">
                    <a:lumMod val="75000"/>
                  </a:schemeClr>
                </a:solidFill>
              </a:rPr>
              <a:t>– </a:t>
            </a:r>
            <a:r>
              <a:rPr lang="fi-FI" dirty="0" err="1">
                <a:solidFill>
                  <a:schemeClr val="tx2">
                    <a:lumMod val="75000"/>
                  </a:schemeClr>
                </a:solidFill>
              </a:rPr>
              <a:t>Firstname</a:t>
            </a:r>
            <a:r>
              <a:rPr lang="fi-FI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fi-FI" dirty="0" err="1">
                <a:solidFill>
                  <a:schemeClr val="tx2">
                    <a:lumMod val="75000"/>
                  </a:schemeClr>
                </a:solidFill>
              </a:rPr>
              <a:t>Lastname</a:t>
            </a:r>
            <a:endParaRPr lang="fi-FI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2" name="Footer Placeholder 10">
            <a:extLst>
              <a:ext uri="{FF2B5EF4-FFF2-40B4-BE49-F238E27FC236}">
                <a16:creationId xmlns:a16="http://schemas.microsoft.com/office/drawing/2014/main" id="{280F2D48-B5A1-2748-AC6F-668E3192AA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1531" y="6489700"/>
            <a:ext cx="4114800" cy="25401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00"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r>
              <a:rPr lang="fi-FI" dirty="0" err="1"/>
              <a:t>Footer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69996209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A363967-A49D-DF42-A667-DCBD5D9E4B3A}"/>
              </a:ext>
            </a:extLst>
          </p:cNvPr>
          <p:cNvSpPr/>
          <p:nvPr userDrawn="1"/>
        </p:nvSpPr>
        <p:spPr>
          <a:xfrm>
            <a:off x="285293" y="636422"/>
            <a:ext cx="11914022" cy="622157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15939" y="2683405"/>
            <a:ext cx="10660250" cy="1820862"/>
          </a:xfrm>
          <a:prstGeom prst="rect">
            <a:avLst/>
          </a:prstGeom>
        </p:spPr>
        <p:txBody>
          <a:bodyPr>
            <a:noAutofit/>
          </a:bodyPr>
          <a:lstStyle>
            <a:lvl1pPr algn="r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“Insert </a:t>
            </a:r>
            <a:br>
              <a:rPr lang="en-US" dirty="0"/>
            </a:br>
            <a:r>
              <a:rPr lang="en-US" dirty="0"/>
              <a:t>text here.”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52BFBAD7-9DE8-5841-8C51-3671020F05E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869037" y="6489700"/>
            <a:ext cx="766827" cy="25417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6724FB2-0A91-174D-81D1-48431DA44DE4}" type="datetime1">
              <a:rPr lang="fi-FI" smtClean="0"/>
              <a:pPr/>
              <a:t>24.11.2022</a:t>
            </a:fld>
            <a:endParaRPr lang="fi-FI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0A00247E-7C11-F94D-B1CB-5B7FD1C15D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2118" y="6489700"/>
            <a:ext cx="6779559" cy="25194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 err="1"/>
              <a:t>Footer</a:t>
            </a:r>
            <a:endParaRPr lang="fi-FI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A7CAA8FA-65CC-EA46-8F72-ABB739A488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97005" y="6489700"/>
            <a:ext cx="375932" cy="254015"/>
          </a:xfrm>
          <a:prstGeom prst="rect">
            <a:avLst/>
          </a:prstGeom>
        </p:spPr>
        <p:txBody>
          <a:bodyPr vert="horz" lIns="0" tIns="45720" rIns="91440" bIns="45720" rtlCol="0" anchor="b" anchorCtr="0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r>
              <a:rPr lang="fi-FI"/>
              <a:t>|  </a:t>
            </a:r>
            <a:fld id="{CDC8994D-33BE-6F4B-918B-78B2D731EB1C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6F30632-8E2B-7245-B81B-7A9DF061291C}"/>
              </a:ext>
            </a:extLst>
          </p:cNvPr>
          <p:cNvSpPr txBox="1"/>
          <p:nvPr userDrawn="1"/>
        </p:nvSpPr>
        <p:spPr>
          <a:xfrm>
            <a:off x="515940" y="4587903"/>
            <a:ext cx="106443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i-FI" dirty="0">
                <a:solidFill>
                  <a:schemeClr val="bg1"/>
                </a:solidFill>
              </a:rPr>
              <a:t>– </a:t>
            </a:r>
            <a:r>
              <a:rPr lang="fi-FI" dirty="0" err="1">
                <a:solidFill>
                  <a:schemeClr val="bg1"/>
                </a:solidFill>
              </a:rPr>
              <a:t>Firstname</a:t>
            </a:r>
            <a:r>
              <a:rPr lang="fi-FI" dirty="0">
                <a:solidFill>
                  <a:schemeClr val="bg1"/>
                </a:solidFill>
              </a:rPr>
              <a:t> </a:t>
            </a:r>
            <a:r>
              <a:rPr lang="fi-FI" dirty="0" err="1">
                <a:solidFill>
                  <a:schemeClr val="bg1"/>
                </a:solidFill>
              </a:rPr>
              <a:t>Lastname</a:t>
            </a:r>
            <a:endParaRPr lang="fi-FI" dirty="0">
              <a:solidFill>
                <a:schemeClr val="bg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67ED82F-8720-7E42-A00F-36527AFBBCB7}"/>
              </a:ext>
            </a:extLst>
          </p:cNvPr>
          <p:cNvSpPr/>
          <p:nvPr userDrawn="1"/>
        </p:nvSpPr>
        <p:spPr>
          <a:xfrm>
            <a:off x="3581062" y="-725626"/>
            <a:ext cx="53224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b="0" i="0" dirty="0" err="1">
                <a:solidFill>
                  <a:srgbClr val="000000"/>
                </a:solidFill>
                <a:effectLst/>
                <a:latin typeface="Open Sans"/>
              </a:rPr>
              <a:t>Lorem</a:t>
            </a:r>
            <a:r>
              <a:rPr lang="fi-FI" b="0" i="0" dirty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fi-FI" b="0" i="0" dirty="0" err="1">
                <a:solidFill>
                  <a:srgbClr val="000000"/>
                </a:solidFill>
                <a:effectLst/>
                <a:latin typeface="Open Sans"/>
              </a:rPr>
              <a:t>ipsum</a:t>
            </a:r>
            <a:r>
              <a:rPr lang="fi-FI" b="0" i="0" dirty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fi-FI" b="0" i="0" dirty="0" err="1">
                <a:solidFill>
                  <a:srgbClr val="000000"/>
                </a:solidFill>
                <a:effectLst/>
                <a:latin typeface="Open Sans"/>
              </a:rPr>
              <a:t>dolor</a:t>
            </a:r>
            <a:r>
              <a:rPr lang="fi-FI" b="0" i="0" dirty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fi-FI" b="0" i="0" dirty="0" err="1">
                <a:solidFill>
                  <a:srgbClr val="000000"/>
                </a:solidFill>
                <a:effectLst/>
                <a:latin typeface="Open Sans"/>
              </a:rPr>
              <a:t>sit</a:t>
            </a:r>
            <a:r>
              <a:rPr lang="fi-FI" b="0" i="0" dirty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fi-FI" b="0" i="0" dirty="0" err="1">
                <a:solidFill>
                  <a:srgbClr val="000000"/>
                </a:solidFill>
                <a:effectLst/>
                <a:latin typeface="Open Sans"/>
              </a:rPr>
              <a:t>amet</a:t>
            </a:r>
            <a:r>
              <a:rPr lang="fi-FI" b="0" i="0" dirty="0">
                <a:solidFill>
                  <a:srgbClr val="000000"/>
                </a:solidFill>
                <a:effectLst/>
                <a:latin typeface="Open Sans"/>
              </a:rPr>
              <a:t>, </a:t>
            </a:r>
            <a:r>
              <a:rPr lang="fi-FI" b="0" i="0" dirty="0" err="1">
                <a:solidFill>
                  <a:srgbClr val="000000"/>
                </a:solidFill>
                <a:effectLst/>
                <a:latin typeface="Open Sans"/>
              </a:rPr>
              <a:t>consectetur</a:t>
            </a:r>
            <a:r>
              <a:rPr lang="fi-FI" b="0" i="0" dirty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fi-FI" b="0" i="0" dirty="0" err="1">
                <a:solidFill>
                  <a:srgbClr val="000000"/>
                </a:solidFill>
                <a:effectLst/>
                <a:latin typeface="Open Sans"/>
              </a:rPr>
              <a:t>adipiscing</a:t>
            </a:r>
            <a:r>
              <a:rPr lang="fi-FI" b="0" i="0" dirty="0">
                <a:solidFill>
                  <a:srgbClr val="000000"/>
                </a:solidFill>
                <a:effectLst/>
                <a:latin typeface="Open Sans"/>
              </a:rPr>
              <a:t> elit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2053942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res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DB2510EA-1654-E84D-A789-CFF2920E002A}"/>
              </a:ext>
            </a:extLst>
          </p:cNvPr>
          <p:cNvSpPr/>
          <p:nvPr userDrawn="1"/>
        </p:nvSpPr>
        <p:spPr>
          <a:xfrm>
            <a:off x="277978" y="636422"/>
            <a:ext cx="11914022" cy="622157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3B9B4DE-33B9-0041-8077-678234364330}"/>
              </a:ext>
            </a:extLst>
          </p:cNvPr>
          <p:cNvSpPr/>
          <p:nvPr userDrawn="1"/>
        </p:nvSpPr>
        <p:spPr>
          <a:xfrm>
            <a:off x="1093510" y="1569142"/>
            <a:ext cx="9690754" cy="406070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90500" dist="38100" dir="2700000" sx="74000" sy="74000" algn="tl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933A1E0F-9E5E-9745-BEF2-2CE041671C6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663233" y="1883432"/>
            <a:ext cx="2401642" cy="3424232"/>
          </a:xfrm>
          <a:solidFill>
            <a:schemeClr val="accent4"/>
          </a:solidFill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BDD4BC1B-C1D1-4F41-B9B7-335D450148A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502127" y="2020766"/>
            <a:ext cx="4974040" cy="365134"/>
          </a:xfrm>
        </p:spPr>
        <p:txBody>
          <a:bodyPr anchor="b" anchorCtr="0">
            <a:no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A2938A8D-D773-5142-92B9-89D818060D6F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1502130" y="2385899"/>
            <a:ext cx="4974038" cy="227671"/>
          </a:xfrm>
        </p:spPr>
        <p:txBody>
          <a:bodyPr>
            <a:noAutofit/>
          </a:bodyPr>
          <a:lstStyle>
            <a:lvl1pPr marL="0" indent="0" algn="l">
              <a:buNone/>
              <a:defRPr sz="1600">
                <a:solidFill>
                  <a:schemeClr val="bg2">
                    <a:lumMod val="25000"/>
                  </a:schemeClr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Title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A126850-0A2D-214C-8173-B9D9A2BCD6CD}"/>
              </a:ext>
            </a:extLst>
          </p:cNvPr>
          <p:cNvCxnSpPr/>
          <p:nvPr userDrawn="1"/>
        </p:nvCxnSpPr>
        <p:spPr>
          <a:xfrm>
            <a:off x="4868747" y="2903605"/>
            <a:ext cx="0" cy="2319489"/>
          </a:xfrm>
          <a:prstGeom prst="line">
            <a:avLst/>
          </a:prstGeom>
          <a:ln w="3175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B09D0D4C-BB57-D348-99EE-61BD94E3A56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502127" y="2915308"/>
            <a:ext cx="3183740" cy="230778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600"/>
            </a:lvl1pPr>
            <a:lvl2pPr marL="314325" indent="0">
              <a:lnSpc>
                <a:spcPct val="100000"/>
              </a:lnSpc>
              <a:buNone/>
              <a:defRPr sz="1600"/>
            </a:lvl2pPr>
            <a:lvl3pPr marL="671513" indent="0">
              <a:lnSpc>
                <a:spcPct val="100000"/>
              </a:lnSpc>
              <a:buNone/>
              <a:defRPr sz="1600"/>
            </a:lvl3pPr>
            <a:lvl4pPr marL="1027112" indent="0">
              <a:lnSpc>
                <a:spcPct val="100000"/>
              </a:lnSpc>
              <a:buNone/>
              <a:defRPr sz="1600"/>
            </a:lvl4pPr>
            <a:lvl5pPr marL="1336675" indent="0">
              <a:lnSpc>
                <a:spcPct val="100000"/>
              </a:lnSpc>
              <a:buNone/>
              <a:defRPr sz="1600"/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282D1424-0632-DE42-8831-FEFEDCC9079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146294" y="2914199"/>
            <a:ext cx="3183740" cy="230889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600"/>
            </a:lvl1pPr>
            <a:lvl2pPr marL="314325" indent="0">
              <a:lnSpc>
                <a:spcPct val="100000"/>
              </a:lnSpc>
              <a:buNone/>
              <a:defRPr sz="1600"/>
            </a:lvl2pPr>
            <a:lvl3pPr marL="671513" indent="0">
              <a:lnSpc>
                <a:spcPct val="100000"/>
              </a:lnSpc>
              <a:buNone/>
              <a:defRPr sz="1600"/>
            </a:lvl3pPr>
            <a:lvl4pPr marL="1027112" indent="0">
              <a:lnSpc>
                <a:spcPct val="100000"/>
              </a:lnSpc>
              <a:buNone/>
              <a:defRPr sz="1600"/>
            </a:lvl4pPr>
            <a:lvl5pPr marL="1336675" indent="0">
              <a:lnSpc>
                <a:spcPct val="100000"/>
              </a:lnSpc>
              <a:buFont typeface="Arial" panose="020B0604020202020204" pitchFamily="34" charset="0"/>
              <a:buNone/>
              <a:defRPr sz="1600"/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6" name="Date Placeholder 3">
            <a:extLst>
              <a:ext uri="{FF2B5EF4-FFF2-40B4-BE49-F238E27FC236}">
                <a16:creationId xmlns:a16="http://schemas.microsoft.com/office/drawing/2014/main" id="{936464DA-9EA2-5C40-B73F-205181B744E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869037" y="6489700"/>
            <a:ext cx="766827" cy="254172"/>
          </a:xfrm>
        </p:spPr>
        <p:txBody>
          <a:bodyPr/>
          <a:lstStyle/>
          <a:p>
            <a:fld id="{A6724FB2-0A91-174D-81D1-48431DA44DE4}" type="datetime1">
              <a:rPr lang="fi-FI" smtClean="0"/>
              <a:t>24.11.2022</a:t>
            </a:fld>
            <a:endParaRPr lang="fi-FI"/>
          </a:p>
        </p:txBody>
      </p:sp>
      <p:sp>
        <p:nvSpPr>
          <p:cNvPr id="22" name="Slide Number Placeholder 5">
            <a:extLst>
              <a:ext uri="{FF2B5EF4-FFF2-40B4-BE49-F238E27FC236}">
                <a16:creationId xmlns:a16="http://schemas.microsoft.com/office/drawing/2014/main" id="{3987761C-73F5-9944-A85F-CA6BA17236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97005" y="6489700"/>
            <a:ext cx="375932" cy="254015"/>
          </a:xfrm>
          <a:prstGeom prst="rect">
            <a:avLst/>
          </a:prstGeom>
        </p:spPr>
        <p:txBody>
          <a:bodyPr vert="horz" lIns="0" tIns="45720" rIns="91440" bIns="45720" rtlCol="0" anchor="b" anchorCtr="0"/>
          <a:lstStyle>
            <a:lvl1pPr algn="r">
              <a:defRPr sz="1000"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r>
              <a:rPr lang="fi-FI" dirty="0"/>
              <a:t>|  </a:t>
            </a:r>
            <a:fld id="{CDC8994D-33BE-6F4B-918B-78B2D731EB1C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3" name="Footer Placeholder 10">
            <a:extLst>
              <a:ext uri="{FF2B5EF4-FFF2-40B4-BE49-F238E27FC236}">
                <a16:creationId xmlns:a16="http://schemas.microsoft.com/office/drawing/2014/main" id="{694382D2-A10E-5B4D-9C26-A901A6E276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1531" y="6489700"/>
            <a:ext cx="4114800" cy="25401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00"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r>
              <a:rPr lang="fi-FI" dirty="0" err="1"/>
              <a:t>Footer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79305712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g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6A96305A-4729-C241-80A5-A3957FB9DF2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99923" y="628650"/>
            <a:ext cx="11892077" cy="622935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0E1DD8D7-BC62-714D-8C04-60C029D8013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869037" y="6489700"/>
            <a:ext cx="766827" cy="25417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6724FB2-0A91-174D-81D1-48431DA44DE4}" type="datetime1">
              <a:rPr lang="fi-FI" smtClean="0"/>
              <a:pPr/>
              <a:t>24.11.2022</a:t>
            </a:fld>
            <a:endParaRPr lang="fi-FI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2026783F-D43A-6D4C-BEFA-7DFFEE9E86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2118" y="6489700"/>
            <a:ext cx="6779559" cy="25194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 err="1"/>
              <a:t>Footer</a:t>
            </a:r>
            <a:endParaRPr lang="fi-FI" dirty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A95DFA96-13AD-F24F-83D3-51A2E98058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97005" y="6489700"/>
            <a:ext cx="375932" cy="254015"/>
          </a:xfrm>
          <a:prstGeom prst="rect">
            <a:avLst/>
          </a:prstGeom>
        </p:spPr>
        <p:txBody>
          <a:bodyPr vert="horz" lIns="0" tIns="45720" rIns="91440" bIns="45720" rtlCol="0" anchor="b" anchorCtr="0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r>
              <a:rPr lang="fi-FI"/>
              <a:t>|  </a:t>
            </a:r>
            <a:fld id="{CDC8994D-33BE-6F4B-918B-78B2D731EB1C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413664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3">
          <p15:clr>
            <a:srgbClr val="FBAE40"/>
          </p15:clr>
        </p15:guide>
        <p15:guide id="2" pos="75">
          <p15:clr>
            <a:srgbClr val="FBAE40"/>
          </p15:clr>
        </p15:guide>
        <p15:guide id="3" pos="7605">
          <p15:clr>
            <a:srgbClr val="FBAE40"/>
          </p15:clr>
        </p15:guide>
        <p15:guide id="4" orient="horz" pos="4247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06AA4C2F-E4C3-4AC2-882F-D3B4EE1BAD6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165197" y="6491415"/>
            <a:ext cx="2649023" cy="230058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E2DE008D-91F0-204A-9125-DD51E07BD90D}" type="datetimeFigureOut">
              <a:rPr lang="fi-FI" smtClean="0"/>
              <a:pPr/>
              <a:t>24.11.2022</a:t>
            </a:fld>
            <a:endParaRPr lang="fi-FI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F485E3BD-872A-4AAB-9E09-323A5BB731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99212" y="6491416"/>
            <a:ext cx="4114800" cy="230058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F7918CA0-7A9B-499D-883B-5376B27760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15134" y="6491417"/>
            <a:ext cx="438665" cy="230058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83A17604-1BE0-AB4F-BE49-013BED05F39E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11292715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7E24E7-5473-C84A-9A47-0773CCA85F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81048"/>
            <a:ext cx="10515600" cy="1325563"/>
          </a:xfrm>
          <a:prstGeom prst="rect">
            <a:avLst/>
          </a:prstGeom>
        </p:spPr>
        <p:txBody>
          <a:bodyPr anchor="ctr" anchorCtr="0"/>
          <a:lstStyle>
            <a:lvl1pPr>
              <a:defRPr sz="54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7" name="Date Placeholder 1">
            <a:extLst>
              <a:ext uri="{FF2B5EF4-FFF2-40B4-BE49-F238E27FC236}">
                <a16:creationId xmlns:a16="http://schemas.microsoft.com/office/drawing/2014/main" id="{209347C8-D515-A14F-8944-EC96EABD485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E2DE008D-91F0-204A-9125-DD51E07BD90D}" type="datetimeFigureOut">
              <a:rPr lang="fi-FI" smtClean="0"/>
              <a:pPr/>
              <a:t>24.11.2022</a:t>
            </a:fld>
            <a:endParaRPr lang="fi-FI" dirty="0"/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2B004D61-A6DE-E341-ADDE-506FDFE8BB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5C9B04DF-9BCD-034B-8227-6D57D0AD51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83A17604-1BE0-AB4F-BE49-013BED05F39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5CB98016-2E7D-394B-A735-A913513137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200" y="2285998"/>
            <a:ext cx="10515600" cy="3920837"/>
          </a:xfrm>
          <a:prstGeom prst="rect">
            <a:avLst/>
          </a:prstGeom>
        </p:spPr>
        <p:txBody>
          <a:bodyPr/>
          <a:lstStyle>
            <a:lvl1pPr marL="180000" indent="-108000">
              <a:defRPr sz="1600">
                <a:solidFill>
                  <a:schemeClr val="bg1"/>
                </a:solidFill>
              </a:defRPr>
            </a:lvl1pPr>
            <a:lvl2pPr marL="432000" indent="-108000">
              <a:lnSpc>
                <a:spcPct val="100000"/>
              </a:lnSpc>
              <a:defRPr sz="1400">
                <a:solidFill>
                  <a:schemeClr val="bg1"/>
                </a:solidFill>
              </a:defRPr>
            </a:lvl2pPr>
            <a:lvl3pPr marL="612000" indent="-108000">
              <a:lnSpc>
                <a:spcPct val="100000"/>
              </a:lnSpc>
              <a:defRPr sz="1200">
                <a:solidFill>
                  <a:schemeClr val="bg1"/>
                </a:solidFill>
              </a:defRPr>
            </a:lvl3pPr>
            <a:lvl4pPr marL="792000" indent="-108000">
              <a:defRPr sz="1100">
                <a:solidFill>
                  <a:schemeClr val="bg1"/>
                </a:solidFill>
              </a:defRPr>
            </a:lvl4pPr>
            <a:lvl5pPr marL="972000" indent="-108000"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1066437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EB679AA-34D4-8149-ABDA-37A504D64CE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2DE008D-91F0-204A-9125-DD51E07BD90D}" type="datetimeFigureOut">
              <a:rPr lang="fi-FI" smtClean="0"/>
              <a:pPr/>
              <a:t>24.11.2022</a:t>
            </a:fld>
            <a:endParaRPr lang="fi-FI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20FADD-8FD2-4B40-A297-AA2E667353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6F805C-3DFC-AD45-AEEF-41B5CC0B06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3A17604-1BE0-AB4F-BE49-013BED05F39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47E24E7-5473-C84A-9A47-0773CCA85F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1200" y="1396800"/>
            <a:ext cx="10360800" cy="1573200"/>
          </a:xfrm>
          <a:prstGeom prst="rect">
            <a:avLst/>
          </a:prstGeom>
        </p:spPr>
        <p:txBody>
          <a:bodyPr anchor="ctr" anchorCtr="0"/>
          <a:lstStyle>
            <a:lvl1pPr>
              <a:defRPr sz="54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5CB98016-2E7D-394B-A735-A913513137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506400" y="3301200"/>
            <a:ext cx="3981600" cy="3006000"/>
          </a:xfrm>
          <a:prstGeom prst="rect">
            <a:avLst/>
          </a:prstGeom>
        </p:spPr>
        <p:txBody>
          <a:bodyPr/>
          <a:lstStyle>
            <a:lvl1pPr marL="180000" indent="-108000">
              <a:defRPr sz="1600">
                <a:solidFill>
                  <a:schemeClr val="bg1"/>
                </a:solidFill>
              </a:defRPr>
            </a:lvl1pPr>
            <a:lvl2pPr marL="432000" indent="-108000">
              <a:lnSpc>
                <a:spcPct val="100000"/>
              </a:lnSpc>
              <a:defRPr sz="1400">
                <a:solidFill>
                  <a:schemeClr val="bg1"/>
                </a:solidFill>
              </a:defRPr>
            </a:lvl2pPr>
            <a:lvl3pPr marL="612000" indent="-108000">
              <a:lnSpc>
                <a:spcPct val="100000"/>
              </a:lnSpc>
              <a:defRPr sz="1200">
                <a:solidFill>
                  <a:schemeClr val="bg1"/>
                </a:solidFill>
              </a:defRPr>
            </a:lvl3pPr>
            <a:lvl4pPr marL="792000" indent="-108000">
              <a:defRPr sz="1100">
                <a:solidFill>
                  <a:schemeClr val="bg1"/>
                </a:solidFill>
              </a:defRPr>
            </a:lvl4pPr>
            <a:lvl5pPr marL="972000" indent="-108000"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5CB98016-2E7D-394B-A735-A913513137E2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7679850" y="3325775"/>
            <a:ext cx="3981600" cy="3006000"/>
          </a:xfrm>
          <a:prstGeom prst="rect">
            <a:avLst/>
          </a:prstGeom>
        </p:spPr>
        <p:txBody>
          <a:bodyPr/>
          <a:lstStyle>
            <a:lvl1pPr marL="180000" indent="-108000">
              <a:defRPr sz="1600">
                <a:solidFill>
                  <a:schemeClr val="bg1"/>
                </a:solidFill>
              </a:defRPr>
            </a:lvl1pPr>
            <a:lvl2pPr marL="432000" indent="-108000">
              <a:lnSpc>
                <a:spcPct val="100000"/>
              </a:lnSpc>
              <a:defRPr sz="1400">
                <a:solidFill>
                  <a:schemeClr val="bg1"/>
                </a:solidFill>
              </a:defRPr>
            </a:lvl2pPr>
            <a:lvl3pPr marL="612000" indent="-108000">
              <a:lnSpc>
                <a:spcPct val="100000"/>
              </a:lnSpc>
              <a:defRPr sz="1200">
                <a:solidFill>
                  <a:schemeClr val="bg1"/>
                </a:solidFill>
              </a:defRPr>
            </a:lvl3pPr>
            <a:lvl4pPr marL="792000" indent="-108000">
              <a:defRPr sz="1100">
                <a:solidFill>
                  <a:schemeClr val="bg1"/>
                </a:solidFill>
              </a:defRPr>
            </a:lvl4pPr>
            <a:lvl5pPr marL="972000" indent="-108000"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69369811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3108266" y="6379447"/>
            <a:ext cx="929555" cy="365125"/>
          </a:xfrm>
          <a:prstGeom prst="rect">
            <a:avLst/>
          </a:prstGeom>
        </p:spPr>
        <p:txBody>
          <a:bodyPr/>
          <a:lstStyle>
            <a:lvl1pPr algn="l">
              <a:defRPr sz="1333" i="0">
                <a:solidFill>
                  <a:schemeClr val="accent6">
                    <a:lumMod val="50000"/>
                    <a:lumOff val="50000"/>
                  </a:schemeClr>
                </a:solidFill>
                <a:latin typeface="Calibri Light"/>
                <a:cs typeface="Calibri Light"/>
              </a:defRPr>
            </a:lvl1pPr>
          </a:lstStyle>
          <a:p>
            <a:r>
              <a:rPr lang="fi-FI"/>
              <a:t>11 January 2016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088996" y="6377352"/>
            <a:ext cx="876157" cy="365125"/>
          </a:xfrm>
          <a:prstGeom prst="rect">
            <a:avLst/>
          </a:prstGeom>
        </p:spPr>
        <p:txBody>
          <a:bodyPr/>
          <a:lstStyle>
            <a:lvl1pPr>
              <a:defRPr sz="1333" i="0">
                <a:solidFill>
                  <a:schemeClr val="accent6">
                    <a:lumMod val="50000"/>
                    <a:lumOff val="50000"/>
                  </a:schemeClr>
                </a:solidFill>
                <a:latin typeface="Calibri Light"/>
                <a:cs typeface="Calibri Light"/>
              </a:defRPr>
            </a:lvl1pPr>
          </a:lstStyle>
          <a:p>
            <a:fld id="{0C522A9B-E48D-F64B-AE14-6457BD1BE0C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205909" y="6365622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 sz="1600" i="1">
                <a:solidFill>
                  <a:srgbClr val="7F7F7F"/>
                </a:solidFill>
                <a:latin typeface="Calibri Light"/>
                <a:cs typeface="Calibri Light"/>
              </a:defRPr>
            </a:lvl1pPr>
          </a:lstStyle>
          <a:p>
            <a:r>
              <a:rPr lang="en-US"/>
              <a:t>First name Last name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255077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74B27F51-0477-43BB-A497-9E5A686AC18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63637" y="2687444"/>
            <a:ext cx="6352285" cy="2564780"/>
          </a:xfrm>
          <a:prstGeom prst="rect">
            <a:avLst/>
          </a:prstGeom>
        </p:spPr>
        <p:txBody>
          <a:bodyPr anchor="t"/>
          <a:lstStyle>
            <a:lvl1pPr algn="l">
              <a:lnSpc>
                <a:spcPts val="6000"/>
              </a:lnSpc>
              <a:defRPr sz="6000" b="1" u="none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7393433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onten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06AA4C2F-E4C3-4AC2-882F-D3B4EE1BAD6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165197" y="6491415"/>
            <a:ext cx="2649023" cy="230058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E2DE008D-91F0-204A-9125-DD51E07BD90D}" type="datetimeFigureOut">
              <a:rPr lang="fi-FI" smtClean="0"/>
              <a:pPr/>
              <a:t>24.11.2022</a:t>
            </a:fld>
            <a:endParaRPr lang="fi-FI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F485E3BD-872A-4AAB-9E09-323A5BB731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99212" y="6491416"/>
            <a:ext cx="4114800" cy="230058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F7918CA0-7A9B-499D-883B-5376B27760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15134" y="6491417"/>
            <a:ext cx="438665" cy="230058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83A17604-1BE0-AB4F-BE49-013BED05F39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3BB119F-47A4-4ED4-A1A7-4FFCAC445C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99212" y="2001795"/>
            <a:ext cx="10154587" cy="1377562"/>
          </a:xfrm>
          <a:prstGeom prst="rect">
            <a:avLst/>
          </a:prstGeom>
        </p:spPr>
        <p:txBody>
          <a:bodyPr anchor="t"/>
          <a:lstStyle>
            <a:lvl1pPr>
              <a:lnSpc>
                <a:spcPts val="4000"/>
              </a:lnSpc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</a:t>
            </a:r>
            <a:endParaRPr lang="fi-F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BB8F98C4-754C-47F0-B354-82F0D77791B1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1199212" y="3566985"/>
            <a:ext cx="10154587" cy="260997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>
              <a:defRPr sz="2000" b="1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9158432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80AB0E3B-8B4E-4F42-9E34-399EFB40A8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9212" y="1812325"/>
            <a:ext cx="10154587" cy="1145060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2131C18D-D3AF-FC44-BDE4-68E56A126FCB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1199212" y="3237470"/>
            <a:ext cx="4542561" cy="29394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2D22CA46-E64C-E040-8DB3-44EC188DA8FD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6417276" y="3237469"/>
            <a:ext cx="4930344" cy="29394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6041574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ontent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06AA4C2F-E4C3-4AC2-882F-D3B4EE1BAD6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165197" y="6491415"/>
            <a:ext cx="2649023" cy="230058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E2DE008D-91F0-204A-9125-DD51E07BD90D}" type="datetimeFigureOut">
              <a:rPr lang="fi-FI" smtClean="0"/>
              <a:pPr/>
              <a:t>24.11.2022</a:t>
            </a:fld>
            <a:endParaRPr lang="fi-FI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F485E3BD-872A-4AAB-9E09-323A5BB731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99212" y="6491416"/>
            <a:ext cx="4114800" cy="230058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F7918CA0-7A9B-499D-883B-5376B27760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15134" y="6491417"/>
            <a:ext cx="438665" cy="230058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83A17604-1BE0-AB4F-BE49-013BED05F39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3BB119F-47A4-4ED4-A1A7-4FFCAC445C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99212" y="2001795"/>
            <a:ext cx="5036831" cy="1377562"/>
          </a:xfrm>
          <a:prstGeom prst="rect">
            <a:avLst/>
          </a:prstGeom>
        </p:spPr>
        <p:txBody>
          <a:bodyPr anchor="t"/>
          <a:lstStyle>
            <a:lvl1pPr>
              <a:lnSpc>
                <a:spcPts val="4000"/>
              </a:lnSpc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</a:t>
            </a:r>
            <a:endParaRPr lang="fi-F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98901D8-F715-417A-A64F-6ADB84BBEB44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7257534" y="2001795"/>
            <a:ext cx="4934465" cy="417516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000"/>
              </a:lnSpc>
              <a:buNone/>
              <a:defRPr sz="2000">
                <a:solidFill>
                  <a:schemeClr val="bg1"/>
                </a:solidFill>
              </a:defRPr>
            </a:lvl1pPr>
            <a:lvl2pPr>
              <a:lnSpc>
                <a:spcPts val="2000"/>
              </a:lnSpc>
              <a:defRPr sz="2000">
                <a:solidFill>
                  <a:schemeClr val="bg1"/>
                </a:solidFill>
              </a:defRPr>
            </a:lvl2pPr>
            <a:lvl3pPr>
              <a:lnSpc>
                <a:spcPts val="2000"/>
              </a:lnSpc>
              <a:defRPr sz="2000">
                <a:solidFill>
                  <a:schemeClr val="bg1"/>
                </a:solidFill>
              </a:defRPr>
            </a:lvl3pPr>
            <a:lvl4pPr>
              <a:lnSpc>
                <a:spcPts val="2000"/>
              </a:lnSpc>
              <a:defRPr sz="2000">
                <a:solidFill>
                  <a:schemeClr val="bg1"/>
                </a:solidFill>
              </a:defRPr>
            </a:lvl4pPr>
            <a:lvl5pPr>
              <a:lnSpc>
                <a:spcPts val="2000"/>
              </a:lnSpc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F55C7D3E-D758-48C1-9E59-CE6E53BD98F1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1199212" y="3566985"/>
            <a:ext cx="5036831" cy="260997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>
              <a:defRPr sz="2000" b="1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40612904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06AA4C2F-E4C3-4AC2-882F-D3B4EE1BAD6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165197" y="6491415"/>
            <a:ext cx="2649023" cy="230058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E2DE008D-91F0-204A-9125-DD51E07BD90D}" type="datetimeFigureOut">
              <a:rPr lang="fi-FI" smtClean="0"/>
              <a:pPr/>
              <a:t>24.11.2022</a:t>
            </a:fld>
            <a:endParaRPr lang="fi-FI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F485E3BD-872A-4AAB-9E09-323A5BB731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99212" y="6491416"/>
            <a:ext cx="4114800" cy="230058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F7918CA0-7A9B-499D-883B-5376B27760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15134" y="6491417"/>
            <a:ext cx="438665" cy="230058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83A17604-1BE0-AB4F-BE49-013BED05F39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3BB119F-47A4-4ED4-A1A7-4FFCAC445C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99213" y="2001794"/>
            <a:ext cx="4114800" cy="3608173"/>
          </a:xfrm>
          <a:prstGeom prst="rect">
            <a:avLst/>
          </a:prstGeom>
        </p:spPr>
        <p:txBody>
          <a:bodyPr anchor="t"/>
          <a:lstStyle>
            <a:lvl1pPr>
              <a:lnSpc>
                <a:spcPts val="4000"/>
              </a:lnSpc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5167093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entere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06AA4C2F-E4C3-4AC2-882F-D3B4EE1BAD6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165197" y="6491415"/>
            <a:ext cx="2649023" cy="230058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E2DE008D-91F0-204A-9125-DD51E07BD90D}" type="datetimeFigureOut">
              <a:rPr lang="fi-FI" smtClean="0"/>
              <a:pPr/>
              <a:t>24.11.2022</a:t>
            </a:fld>
            <a:endParaRPr lang="fi-FI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F485E3BD-872A-4AAB-9E09-323A5BB731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99212" y="6491416"/>
            <a:ext cx="4114800" cy="230058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F7918CA0-7A9B-499D-883B-5376B27760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15134" y="6491417"/>
            <a:ext cx="438665" cy="230058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83A17604-1BE0-AB4F-BE49-013BED05F39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3BB119F-47A4-4ED4-A1A7-4FFCAC445C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99212" y="1359242"/>
            <a:ext cx="10154587" cy="772941"/>
          </a:xfrm>
          <a:prstGeom prst="rect">
            <a:avLst/>
          </a:prstGeom>
        </p:spPr>
        <p:txBody>
          <a:bodyPr anchor="t"/>
          <a:lstStyle>
            <a:lvl1pPr algn="ctr">
              <a:lnSpc>
                <a:spcPts val="4000"/>
              </a:lnSpc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</a:t>
            </a:r>
            <a:endParaRPr lang="fi-F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BB8F98C4-754C-47F0-B354-82F0D77791B1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1199212" y="2380736"/>
            <a:ext cx="10154587" cy="379622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algn="ctr">
              <a:defRPr sz="2000" b="1">
                <a:solidFill>
                  <a:schemeClr val="bg1"/>
                </a:solidFill>
              </a:defRPr>
            </a:lvl2pPr>
            <a:lvl3pPr algn="ctr">
              <a:defRPr sz="1800">
                <a:solidFill>
                  <a:schemeClr val="bg1"/>
                </a:solidFill>
              </a:defRPr>
            </a:lvl3pPr>
            <a:lvl4pPr algn="ctr">
              <a:defRPr>
                <a:solidFill>
                  <a:schemeClr val="bg1"/>
                </a:solidFill>
              </a:defRPr>
            </a:lvl4pPr>
            <a:lvl5pPr algn="ctr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9176205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06AA4C2F-E4C3-4AC2-882F-D3B4EE1BAD6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165197" y="6491415"/>
            <a:ext cx="2649023" cy="230058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E2DE008D-91F0-204A-9125-DD51E07BD90D}" type="datetimeFigureOut">
              <a:rPr lang="fi-FI" smtClean="0"/>
              <a:pPr/>
              <a:t>24.11.2022</a:t>
            </a:fld>
            <a:endParaRPr lang="fi-FI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F485E3BD-872A-4AAB-9E09-323A5BB731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99212" y="6491416"/>
            <a:ext cx="4114800" cy="230058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F7918CA0-7A9B-499D-883B-5376B27760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15134" y="6491417"/>
            <a:ext cx="438665" cy="230058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83A17604-1BE0-AB4F-BE49-013BED05F39E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387137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7E24E7-5473-C84A-9A47-0773CCA85F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CF76BF-CF06-CC4A-80AC-6265992DFD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9CBBC7-463B-614D-8AB0-2A5A60F384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2DE008D-91F0-204A-9125-DD51E07BD90D}" type="datetimeFigureOut">
              <a:rPr lang="fi-FI" smtClean="0"/>
              <a:t>24.11.2022</a:t>
            </a:fld>
            <a:endParaRPr lang="fi-FI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CAF930-07D3-A44F-9458-F86331610F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i-FI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67DEF7-7D16-DC4B-AB0F-B94D9912FC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3A17604-1BE0-AB4F-BE49-013BED05F39E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2833732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7E24E7-5473-C84A-9A47-0773CCA85F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CF76BF-CF06-CC4A-80AC-6265992DFD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9CBBC7-463B-614D-8AB0-2A5A60F384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2DE008D-91F0-204A-9125-DD51E07BD90D}" type="datetimeFigureOut">
              <a:rPr lang="fi-FI" smtClean="0"/>
              <a:t>24.11.2022</a:t>
            </a:fld>
            <a:endParaRPr lang="fi-FI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CAF930-07D3-A44F-9458-F86331610F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i-FI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67DEF7-7D16-DC4B-AB0F-B94D9912FC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3A17604-1BE0-AB4F-BE49-013BED05F39E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6469876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547E24E7-5473-C84A-9A47-0773CCA85F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78800"/>
            <a:ext cx="10764600" cy="3927600"/>
          </a:xfrm>
          <a:prstGeom prst="rect">
            <a:avLst/>
          </a:prstGeom>
        </p:spPr>
        <p:txBody>
          <a:bodyPr anchor="t" anchorCtr="0"/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8" name="Date Placeholder 1">
            <a:extLst>
              <a:ext uri="{FF2B5EF4-FFF2-40B4-BE49-F238E27FC236}">
                <a16:creationId xmlns:a16="http://schemas.microsoft.com/office/drawing/2014/main" id="{209347C8-D515-A14F-8944-EC96EABD485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E2DE008D-91F0-204A-9125-DD51E07BD90D}" type="datetimeFigureOut">
              <a:rPr lang="fi-FI" smtClean="0"/>
              <a:pPr/>
              <a:t>24.11.2022</a:t>
            </a:fld>
            <a:endParaRPr lang="fi-FI" dirty="0"/>
          </a:p>
        </p:txBody>
      </p:sp>
      <p:sp>
        <p:nvSpPr>
          <p:cNvPr id="9" name="Footer Placeholder 2">
            <a:extLst>
              <a:ext uri="{FF2B5EF4-FFF2-40B4-BE49-F238E27FC236}">
                <a16:creationId xmlns:a16="http://schemas.microsoft.com/office/drawing/2014/main" id="{2B004D61-A6DE-E341-ADDE-506FDFE8BB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5C9B04DF-9BCD-034B-8227-6D57D0AD51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83A17604-1BE0-AB4F-BE49-013BED05F39E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51875193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E7C46B0-90C8-F3E8-5D97-F149A57D41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901782B1-5E04-B487-E684-6762ADE9FD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927D5A6E-1742-4A77-019F-101E91A49B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84066-D60C-9A4C-914D-8DD96AD21952}" type="datetimeFigureOut">
              <a:rPr lang="fi-FI" smtClean="0"/>
              <a:t>24.11.2022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3DEF96C-709F-332D-D85E-3BD70A2F40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7CC5D03D-F630-F766-BF08-C006DE9C9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4E391-3F4C-3743-8304-F1FA17E38B3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7765039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7FEDB64-3807-0A7B-F987-27F9A0F21A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3FCF75E-8E1C-FAC0-7D11-5801F1B043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CAFF7F59-85E8-37BE-4C87-EB74311F02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84066-D60C-9A4C-914D-8DD96AD21952}" type="datetimeFigureOut">
              <a:rPr lang="fi-FI" smtClean="0"/>
              <a:t>24.11.2022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28135EB-3250-141E-7C68-27109A5BC9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A5F53F30-1012-9F24-8405-91690EF444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4E391-3F4C-3743-8304-F1FA17E38B3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31442442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E7C46B0-90C8-F3E8-5D97-F149A57D41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901782B1-5E04-B487-E684-6762ADE9FD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927D5A6E-1742-4A77-019F-101E91A49B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84066-D60C-9A4C-914D-8DD96AD21952}" type="datetimeFigureOut">
              <a:rPr lang="fi-FI" smtClean="0"/>
              <a:t>24.11.2022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3DEF96C-709F-332D-D85E-3BD70A2F40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7CC5D03D-F630-F766-BF08-C006DE9C9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4E391-3F4C-3743-8304-F1FA17E38B3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884542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74B27F51-0477-43BB-A497-9E5A686AC18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63637" y="2687444"/>
            <a:ext cx="6352285" cy="2564780"/>
          </a:xfrm>
          <a:prstGeom prst="rect">
            <a:avLst/>
          </a:prstGeom>
        </p:spPr>
        <p:txBody>
          <a:bodyPr anchor="t"/>
          <a:lstStyle>
            <a:lvl1pPr algn="l">
              <a:lnSpc>
                <a:spcPts val="6000"/>
              </a:lnSpc>
              <a:defRPr sz="6000" b="1" u="none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388974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Relationship Id="rId9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image" Target="../media/image6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slideLayout" Target="../slideLayouts/slideLayout51.xml"/><Relationship Id="rId18" Type="http://schemas.openxmlformats.org/officeDocument/2006/relationships/slideLayout" Target="../slideLayouts/slideLayout56.xml"/><Relationship Id="rId26" Type="http://schemas.openxmlformats.org/officeDocument/2006/relationships/slideLayout" Target="../slideLayouts/slideLayout64.xml"/><Relationship Id="rId3" Type="http://schemas.openxmlformats.org/officeDocument/2006/relationships/slideLayout" Target="../slideLayouts/slideLayout41.xml"/><Relationship Id="rId21" Type="http://schemas.openxmlformats.org/officeDocument/2006/relationships/slideLayout" Target="../slideLayouts/slideLayout59.xml"/><Relationship Id="rId34" Type="http://schemas.openxmlformats.org/officeDocument/2006/relationships/slideLayout" Target="../slideLayouts/slideLayout72.xml"/><Relationship Id="rId7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50.xml"/><Relationship Id="rId17" Type="http://schemas.openxmlformats.org/officeDocument/2006/relationships/slideLayout" Target="../slideLayouts/slideLayout55.xml"/><Relationship Id="rId25" Type="http://schemas.openxmlformats.org/officeDocument/2006/relationships/slideLayout" Target="../slideLayouts/slideLayout63.xml"/><Relationship Id="rId33" Type="http://schemas.openxmlformats.org/officeDocument/2006/relationships/slideLayout" Target="../slideLayouts/slideLayout71.xml"/><Relationship Id="rId2" Type="http://schemas.openxmlformats.org/officeDocument/2006/relationships/slideLayout" Target="../slideLayouts/slideLayout40.xml"/><Relationship Id="rId16" Type="http://schemas.openxmlformats.org/officeDocument/2006/relationships/slideLayout" Target="../slideLayouts/slideLayout54.xml"/><Relationship Id="rId20" Type="http://schemas.openxmlformats.org/officeDocument/2006/relationships/slideLayout" Target="../slideLayouts/slideLayout58.xml"/><Relationship Id="rId29" Type="http://schemas.openxmlformats.org/officeDocument/2006/relationships/slideLayout" Target="../slideLayouts/slideLayout67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24" Type="http://schemas.openxmlformats.org/officeDocument/2006/relationships/slideLayout" Target="../slideLayouts/slideLayout62.xml"/><Relationship Id="rId32" Type="http://schemas.openxmlformats.org/officeDocument/2006/relationships/slideLayout" Target="../slideLayouts/slideLayout70.xml"/><Relationship Id="rId5" Type="http://schemas.openxmlformats.org/officeDocument/2006/relationships/slideLayout" Target="../slideLayouts/slideLayout43.xml"/><Relationship Id="rId15" Type="http://schemas.openxmlformats.org/officeDocument/2006/relationships/slideLayout" Target="../slideLayouts/slideLayout53.xml"/><Relationship Id="rId23" Type="http://schemas.openxmlformats.org/officeDocument/2006/relationships/slideLayout" Target="../slideLayouts/slideLayout61.xml"/><Relationship Id="rId28" Type="http://schemas.openxmlformats.org/officeDocument/2006/relationships/slideLayout" Target="../slideLayouts/slideLayout66.xml"/><Relationship Id="rId36" Type="http://schemas.openxmlformats.org/officeDocument/2006/relationships/image" Target="../media/image7.emf"/><Relationship Id="rId10" Type="http://schemas.openxmlformats.org/officeDocument/2006/relationships/slideLayout" Target="../slideLayouts/slideLayout48.xml"/><Relationship Id="rId19" Type="http://schemas.openxmlformats.org/officeDocument/2006/relationships/slideLayout" Target="../slideLayouts/slideLayout57.xml"/><Relationship Id="rId31" Type="http://schemas.openxmlformats.org/officeDocument/2006/relationships/slideLayout" Target="../slideLayouts/slideLayout69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Relationship Id="rId14" Type="http://schemas.openxmlformats.org/officeDocument/2006/relationships/slideLayout" Target="../slideLayouts/slideLayout52.xml"/><Relationship Id="rId22" Type="http://schemas.openxmlformats.org/officeDocument/2006/relationships/slideLayout" Target="../slideLayouts/slideLayout60.xml"/><Relationship Id="rId27" Type="http://schemas.openxmlformats.org/officeDocument/2006/relationships/slideLayout" Target="../slideLayouts/slideLayout65.xml"/><Relationship Id="rId30" Type="http://schemas.openxmlformats.org/officeDocument/2006/relationships/slideLayout" Target="../slideLayouts/slideLayout68.xml"/><Relationship Id="rId35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theme" Target="../theme/theme6.xml"/><Relationship Id="rId5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82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theme" Target="../theme/theme7.xml"/><Relationship Id="rId2" Type="http://schemas.openxmlformats.org/officeDocument/2006/relationships/slideLayout" Target="../slideLayouts/slideLayout84.xml"/><Relationship Id="rId1" Type="http://schemas.openxmlformats.org/officeDocument/2006/relationships/slideLayout" Target="../slideLayouts/slideLayout8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0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05655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3" r:id="rId2"/>
    <p:sldLayoutId id="2147483746" r:id="rId3"/>
    <p:sldLayoutId id="2147483734" r:id="rId4"/>
    <p:sldLayoutId id="2147483735" r:id="rId5"/>
    <p:sldLayoutId id="2147483745" r:id="rId6"/>
    <p:sldLayoutId id="2147483743" r:id="rId7"/>
    <p:sldLayoutId id="2147483762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33">
          <p15:clr>
            <a:srgbClr val="F26B43"/>
          </p15:clr>
        </p15:guide>
        <p15:guide id="2" orient="horz" pos="1253">
          <p15:clr>
            <a:srgbClr val="F26B43"/>
          </p15:clr>
        </p15:guide>
        <p15:guide id="3" orient="horz" pos="216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9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92446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7" r:id="rId2"/>
    <p:sldLayoutId id="2147483740" r:id="rId3"/>
    <p:sldLayoutId id="2147483741" r:id="rId4"/>
    <p:sldLayoutId id="2147483742" r:id="rId5"/>
    <p:sldLayoutId id="2147483744" r:id="rId6"/>
    <p:sldLayoutId id="2147483691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33">
          <p15:clr>
            <a:srgbClr val="F26B43"/>
          </p15:clr>
        </p15:guide>
        <p15:guide id="2" orient="horz" pos="1253">
          <p15:clr>
            <a:srgbClr val="F26B43"/>
          </p15:clr>
        </p15:guide>
        <p15:guide id="3" orient="horz" pos="216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422C2BC-9ABB-E04D-BF0A-977DAF8B5920}"/>
              </a:ext>
            </a:extLst>
          </p:cNvPr>
          <p:cNvSpPr/>
          <p:nvPr userDrawn="1"/>
        </p:nvSpPr>
        <p:spPr>
          <a:xfrm>
            <a:off x="267298" y="623856"/>
            <a:ext cx="11936278" cy="6234143"/>
          </a:xfrm>
          <a:prstGeom prst="rect">
            <a:avLst/>
          </a:prstGeom>
          <a:solidFill>
            <a:srgbClr val="4E00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5E0B7F3-844B-7649-AC99-60355DAB2880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500" y="34000"/>
            <a:ext cx="2184935" cy="551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2265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33">
          <p15:clr>
            <a:srgbClr val="F26B43"/>
          </p15:clr>
        </p15:guide>
        <p15:guide id="2" orient="horz" pos="1253">
          <p15:clr>
            <a:srgbClr val="F26B43"/>
          </p15:clr>
        </p15:guide>
        <p15:guide id="3" orient="horz" pos="2160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88289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  <p:sldLayoutId id="2147483767" r:id="rId4"/>
    <p:sldLayoutId id="2147483768" r:id="rId5"/>
    <p:sldLayoutId id="2147483769" r:id="rId6"/>
    <p:sldLayoutId id="2147483770" r:id="rId7"/>
    <p:sldLayoutId id="2147483771" r:id="rId8"/>
    <p:sldLayoutId id="2147483772" r:id="rId9"/>
    <p:sldLayoutId id="2147483773" r:id="rId10"/>
    <p:sldLayoutId id="2147483774" r:id="rId11"/>
    <p:sldLayoutId id="214748377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33">
          <p15:clr>
            <a:srgbClr val="F26B43"/>
          </p15:clr>
        </p15:guide>
        <p15:guide id="2" orient="horz" pos="1253">
          <p15:clr>
            <a:srgbClr val="F26B43"/>
          </p15:clr>
        </p15:guide>
        <p15:guide id="3" orient="horz" pos="2160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9991" y="1707297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869037" y="6489700"/>
            <a:ext cx="766827" cy="254172"/>
          </a:xfrm>
          <a:prstGeom prst="rect">
            <a:avLst/>
          </a:prstGeom>
        </p:spPr>
        <p:txBody>
          <a:bodyPr vert="horz" lIns="0" tIns="45720" rIns="0" bIns="45720" rtlCol="0" anchor="b" anchorCtr="0"/>
          <a:lstStyle>
            <a:lvl1pPr algn="r">
              <a:defRPr sz="1000"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fld id="{560A5C83-C4F1-6941-AB32-EF204B896280}" type="datetime1">
              <a:rPr lang="fi-FI" smtClean="0"/>
              <a:t>24.11.2022</a:t>
            </a:fld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97005" y="6489700"/>
            <a:ext cx="375932" cy="254015"/>
          </a:xfrm>
          <a:prstGeom prst="rect">
            <a:avLst/>
          </a:prstGeom>
        </p:spPr>
        <p:txBody>
          <a:bodyPr vert="horz" lIns="0" tIns="45720" rIns="91440" bIns="45720" rtlCol="0" anchor="b" anchorCtr="0"/>
          <a:lstStyle>
            <a:lvl1pPr algn="r">
              <a:defRPr sz="1000"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r>
              <a:rPr lang="fi-FI" dirty="0"/>
              <a:t>|  </a:t>
            </a:r>
            <a:fld id="{CDC8994D-33BE-6F4B-918B-78B2D731EB1C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8F17548-CD09-A745-82B0-43DA235BE420}"/>
              </a:ext>
            </a:extLst>
          </p:cNvPr>
          <p:cNvPicPr>
            <a:picLocks noChangeAspect="1"/>
          </p:cNvPicPr>
          <p:nvPr userDrawn="1"/>
        </p:nvPicPr>
        <p:blipFill>
          <a:blip r:embed="rId3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620" y="34211"/>
            <a:ext cx="2566642" cy="612494"/>
          </a:xfrm>
          <a:prstGeom prst="rect">
            <a:avLst/>
          </a:prstGeom>
        </p:spPr>
      </p:pic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85E40AAE-D302-7647-9D31-6971CE88E75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1531" y="6489700"/>
            <a:ext cx="4114800" cy="25401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00"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r>
              <a:rPr lang="fi-FI" dirty="0" err="1"/>
              <a:t>Footer</a:t>
            </a:r>
            <a:endParaRPr lang="fi-FI" dirty="0"/>
          </a:p>
        </p:txBody>
      </p:sp>
      <p:sp>
        <p:nvSpPr>
          <p:cNvPr id="12" name="Title Placeholder 11">
            <a:extLst>
              <a:ext uri="{FF2B5EF4-FFF2-40B4-BE49-F238E27FC236}">
                <a16:creationId xmlns:a16="http://schemas.microsoft.com/office/drawing/2014/main" id="{03743BE5-29C0-A94B-962C-58F6046405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427" y="911553"/>
            <a:ext cx="10521733" cy="64578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fi-FI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02535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84" r:id="rId2"/>
    <p:sldLayoutId id="2147483785" r:id="rId3"/>
    <p:sldLayoutId id="2147483786" r:id="rId4"/>
    <p:sldLayoutId id="2147483787" r:id="rId5"/>
    <p:sldLayoutId id="2147483788" r:id="rId6"/>
    <p:sldLayoutId id="2147483789" r:id="rId7"/>
    <p:sldLayoutId id="2147483790" r:id="rId8"/>
    <p:sldLayoutId id="2147483791" r:id="rId9"/>
    <p:sldLayoutId id="2147483792" r:id="rId10"/>
    <p:sldLayoutId id="2147483793" r:id="rId11"/>
    <p:sldLayoutId id="2147483794" r:id="rId12"/>
    <p:sldLayoutId id="2147483795" r:id="rId13"/>
    <p:sldLayoutId id="2147483796" r:id="rId14"/>
    <p:sldLayoutId id="2147483797" r:id="rId15"/>
    <p:sldLayoutId id="2147483798" r:id="rId16"/>
    <p:sldLayoutId id="2147483799" r:id="rId17"/>
    <p:sldLayoutId id="2147483800" r:id="rId18"/>
    <p:sldLayoutId id="2147483801" r:id="rId19"/>
    <p:sldLayoutId id="2147483802" r:id="rId20"/>
    <p:sldLayoutId id="2147483803" r:id="rId21"/>
    <p:sldLayoutId id="2147483804" r:id="rId22"/>
    <p:sldLayoutId id="2147483805" r:id="rId23"/>
    <p:sldLayoutId id="2147483806" r:id="rId24"/>
    <p:sldLayoutId id="2147483807" r:id="rId25"/>
    <p:sldLayoutId id="2147483808" r:id="rId26"/>
    <p:sldLayoutId id="2147483809" r:id="rId27"/>
    <p:sldLayoutId id="2147483810" r:id="rId28"/>
    <p:sldLayoutId id="2147483811" r:id="rId29"/>
    <p:sldLayoutId id="2147483812" r:id="rId30"/>
    <p:sldLayoutId id="2147483813" r:id="rId31"/>
    <p:sldLayoutId id="2147483815" r:id="rId32"/>
    <p:sldLayoutId id="2147483816" r:id="rId33"/>
    <p:sldLayoutId id="2147483817" r:id="rId34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i="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80975" indent="-180975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tabLst/>
        <a:defRPr sz="20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1pPr>
      <a:lvl2pPr marL="488950" indent="-17462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18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2pPr>
      <a:lvl3pPr marL="804863" indent="-1333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16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3pPr>
      <a:lvl4pPr marL="1155700" indent="-128588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14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4pPr>
      <a:lvl5pPr marL="1470025" indent="-1333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14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73">
          <p15:clr>
            <a:srgbClr val="F26B43"/>
          </p15:clr>
        </p15:guide>
        <p15:guide id="2" pos="7605">
          <p15:clr>
            <a:srgbClr val="F26B43"/>
          </p15:clr>
        </p15:guide>
        <p15:guide id="3" pos="75">
          <p15:clr>
            <a:srgbClr val="F26B43"/>
          </p15:clr>
        </p15:guide>
        <p15:guide id="4" orient="horz" pos="4247">
          <p15:clr>
            <a:srgbClr val="F26B43"/>
          </p15:clr>
        </p15:guide>
        <p15:guide id="5" pos="325">
          <p15:clr>
            <a:srgbClr val="F26B43"/>
          </p15:clr>
        </p15:guide>
        <p15:guide id="6" orient="horz" pos="4088">
          <p15:clr>
            <a:srgbClr val="F26B43"/>
          </p15:clr>
        </p15:guide>
        <p15:guide id="7" pos="6970">
          <p15:clr>
            <a:srgbClr val="F26B43"/>
          </p15:clr>
        </p15:guide>
        <p15:guide id="8" orient="horz" pos="346">
          <p15:clr>
            <a:srgbClr val="F26B43"/>
          </p15:clr>
        </p15:guide>
        <p15:guide id="9" orient="horz" pos="981">
          <p15:clr>
            <a:srgbClr val="F26B43"/>
          </p15:clr>
        </p15:guide>
        <p15:guide id="10" orient="horz" pos="572">
          <p15:clr>
            <a:srgbClr val="F26B43"/>
          </p15:clr>
        </p15:guide>
        <p15:guide id="11" orient="horz" pos="1071">
          <p15:clr>
            <a:srgbClr val="F26B43"/>
          </p15:clr>
        </p15:guide>
        <p15:guide id="12" pos="7333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37417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9" r:id="rId1"/>
    <p:sldLayoutId id="2147483820" r:id="rId2"/>
    <p:sldLayoutId id="2147483821" r:id="rId3"/>
    <p:sldLayoutId id="2147483822" r:id="rId4"/>
    <p:sldLayoutId id="2147483823" r:id="rId5"/>
    <p:sldLayoutId id="2147483824" r:id="rId6"/>
    <p:sldLayoutId id="2147483825" r:id="rId7"/>
    <p:sldLayoutId id="2147483826" r:id="rId8"/>
    <p:sldLayoutId id="2147483827" r:id="rId9"/>
    <p:sldLayoutId id="214748382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33">
          <p15:clr>
            <a:srgbClr val="F26B43"/>
          </p15:clr>
        </p15:guide>
        <p15:guide id="2" orient="horz" pos="1253">
          <p15:clr>
            <a:srgbClr val="F26B43"/>
          </p15:clr>
        </p15:guide>
        <p15:guide id="3" orient="horz" pos="2160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7D29BEED-2942-935D-A33D-D5812E4D58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9F0029AC-6604-9506-EBBD-325386B0D6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25C7335-DF66-349D-5714-2C4A8194BCE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F84066-D60C-9A4C-914D-8DD96AD21952}" type="datetimeFigureOut">
              <a:rPr lang="fi-FI" smtClean="0"/>
              <a:t>24.11.2022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1B2FE84-4470-629B-2AA8-0BCE34BD5F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A636F509-57F1-D9E5-CCD4-DD5E80518B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34E391-3F4C-3743-8304-F1FA17E38B3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28404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49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Relationship Id="rId5" Type="http://schemas.openxmlformats.org/officeDocument/2006/relationships/hyperlink" Target="https://www.youtube.com/watch?v=s7JWyQVAMiE" TargetMode="External"/><Relationship Id="rId4" Type="http://schemas.openxmlformats.org/officeDocument/2006/relationships/image" Target="../media/image9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8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opinto-opas-ops.tamk.fi/index.php/en/167/en/49588/22KVDMASPRING23/year/2022" TargetMode="External"/><Relationship Id="rId1" Type="http://schemas.openxmlformats.org/officeDocument/2006/relationships/slideLayout" Target="../slideLayouts/slideLayout8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mailto:sohvi.sirkesalo@tuni.fi" TargetMode="External"/><Relationship Id="rId3" Type="http://schemas.openxmlformats.org/officeDocument/2006/relationships/hyperlink" Target="https://events.tuni.fi/eyeontamk/" TargetMode="External"/><Relationship Id="rId7" Type="http://schemas.openxmlformats.org/officeDocument/2006/relationships/hyperlink" Target="https://www.youtube.com/watch?v=rlHEvcuTFWc" TargetMode="External"/><Relationship Id="rId2" Type="http://schemas.openxmlformats.org/officeDocument/2006/relationships/hyperlink" Target="https://tamperefilmfestival.fi/" TargetMode="External"/><Relationship Id="rId1" Type="http://schemas.openxmlformats.org/officeDocument/2006/relationships/slideLayout" Target="../slideLayouts/slideLayout83.xml"/><Relationship Id="rId6" Type="http://schemas.openxmlformats.org/officeDocument/2006/relationships/hyperlink" Target="https://www.youtube.com/watch?v=q9aohXrYXyY" TargetMode="External"/><Relationship Id="rId5" Type="http://schemas.openxmlformats.org/officeDocument/2006/relationships/hyperlink" Target="https://www.tuni.fi/fi/tule-opiskelemaan/vfx-artist-audiovisual-productions-specialisation-education" TargetMode="External"/><Relationship Id="rId4" Type="http://schemas.openxmlformats.org/officeDocument/2006/relationships/hyperlink" Target="https://musicmedia.fi/en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LLH6jyT8aMw&amp;list=PLa8wyrWeGWOSqd3ae-MHgHAbG3jWq9uap&amp;index=5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3.png"/><Relationship Id="rId4" Type="http://schemas.openxmlformats.org/officeDocument/2006/relationships/hyperlink" Target="https://opinto-opas-ops.tamk.fi/index.php/en/167/en/49588/22KVDMASPRING23/year/2022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8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59EA5C0-7B98-C540-9FB9-A766A42824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5211428" cy="21469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b="1"/>
          </a:p>
        </p:txBody>
      </p:sp>
      <p:pic>
        <p:nvPicPr>
          <p:cNvPr id="14" name="Picture Placeholder 6">
            <a:extLst>
              <a:ext uri="{FF2B5EF4-FFF2-40B4-BE49-F238E27FC236}">
                <a16:creationId xmlns:a16="http://schemas.microsoft.com/office/drawing/2014/main" id="{CDF2FC7F-06AB-5D4E-9729-9E58A94C6E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3269995" cy="6951136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D4D7591C-6C1C-3F44-9CE6-4948B32359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" y="0"/>
            <a:ext cx="12877902" cy="6951136"/>
          </a:xfrm>
          <a:prstGeom prst="rect">
            <a:avLst/>
          </a:prstGeom>
          <a:solidFill>
            <a:srgbClr val="4E008E">
              <a:alpha val="2047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04EC84C-66C5-904D-A948-BF8AA0D360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6530085" cy="6951136"/>
          </a:xfrm>
          <a:prstGeom prst="rect">
            <a:avLst/>
          </a:prstGeom>
          <a:solidFill>
            <a:schemeClr val="bg1">
              <a:alpha val="74853"/>
            </a:schemeClr>
          </a:solidFill>
          <a:ln>
            <a:noFill/>
          </a:ln>
          <a:effectLst>
            <a:reflection endPos="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bg2"/>
              </a:solidFill>
            </a:endParaRPr>
          </a:p>
        </p:txBody>
      </p:sp>
      <p:pic>
        <p:nvPicPr>
          <p:cNvPr id="10" name="Picture 9" descr="TAMK logo.">
            <a:extLst>
              <a:ext uri="{FF2B5EF4-FFF2-40B4-BE49-F238E27FC236}">
                <a16:creationId xmlns:a16="http://schemas.microsoft.com/office/drawing/2014/main" id="{DFCC9C42-29DE-4149-A505-CEBBF981B7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772" y="872466"/>
            <a:ext cx="5211428" cy="916826"/>
          </a:xfrm>
          <a:prstGeom prst="rect">
            <a:avLst/>
          </a:prstGeom>
        </p:spPr>
      </p:pic>
      <p:sp>
        <p:nvSpPr>
          <p:cNvPr id="6" name="Title 8" descr="Ihminen ratkaisee">
            <a:extLst>
              <a:ext uri="{FF2B5EF4-FFF2-40B4-BE49-F238E27FC236}">
                <a16:creationId xmlns:a16="http://schemas.microsoft.com/office/drawing/2014/main" id="{51A1549E-FCFB-BB4E-B85E-763EBF53E25E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868152" y="2465829"/>
            <a:ext cx="6352285" cy="256478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FI" sz="80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  <a:hlinkClick r:id="rId5"/>
              </a:rPr>
              <a:t>Human Potential Unlimited</a:t>
            </a:r>
            <a:endParaRPr kumimoji="0" lang="en-FI" sz="80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40404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89ED1AA-8684-4D37-B208-8777E1A778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Graphic 33">
            <a:extLst>
              <a:ext uri="{FF2B5EF4-FFF2-40B4-BE49-F238E27FC236}">
                <a16:creationId xmlns:a16="http://schemas.microsoft.com/office/drawing/2014/main" id="{4180E01B-B1F4-437C-807D-1C930718EE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10784" y="0"/>
            <a:ext cx="9570431" cy="6858000"/>
          </a:xfrm>
          <a:custGeom>
            <a:avLst/>
            <a:gdLst>
              <a:gd name="connsiteX0" fmla="*/ 7178288 w 7187261"/>
              <a:gd name="connsiteY0" fmla="*/ 2604802 h 5150263"/>
              <a:gd name="connsiteX1" fmla="*/ 7169335 w 7187261"/>
              <a:gd name="connsiteY1" fmla="*/ 2328577 h 5150263"/>
              <a:gd name="connsiteX2" fmla="*/ 7060845 w 7187261"/>
              <a:gd name="connsiteY2" fmla="*/ 1661160 h 5150263"/>
              <a:gd name="connsiteX3" fmla="*/ 6212263 w 7187261"/>
              <a:gd name="connsiteY3" fmla="*/ 243840 h 5150263"/>
              <a:gd name="connsiteX4" fmla="*/ 5953564 w 7187261"/>
              <a:gd name="connsiteY4" fmla="*/ 0 h 5150263"/>
              <a:gd name="connsiteX5" fmla="*/ 1408615 w 7187261"/>
              <a:gd name="connsiteY5" fmla="*/ 0 h 5150263"/>
              <a:gd name="connsiteX6" fmla="*/ 805111 w 7187261"/>
              <a:gd name="connsiteY6" fmla="*/ 676275 h 5150263"/>
              <a:gd name="connsiteX7" fmla="*/ 104928 w 7187261"/>
              <a:gd name="connsiteY7" fmla="*/ 2183035 h 5150263"/>
              <a:gd name="connsiteX8" fmla="*/ 51588 w 7187261"/>
              <a:gd name="connsiteY8" fmla="*/ 2400014 h 5150263"/>
              <a:gd name="connsiteX9" fmla="*/ 41301 w 7187261"/>
              <a:gd name="connsiteY9" fmla="*/ 2424208 h 5150263"/>
              <a:gd name="connsiteX10" fmla="*/ 119692 w 7187261"/>
              <a:gd name="connsiteY10" fmla="*/ 1834801 h 5150263"/>
              <a:gd name="connsiteX11" fmla="*/ 870071 w 7187261"/>
              <a:gd name="connsiteY11" fmla="*/ 462248 h 5150263"/>
              <a:gd name="connsiteX12" fmla="*/ 1389279 w 7187261"/>
              <a:gd name="connsiteY12" fmla="*/ 476 h 5150263"/>
              <a:gd name="connsiteX13" fmla="*/ 1320223 w 7187261"/>
              <a:gd name="connsiteY13" fmla="*/ 476 h 5150263"/>
              <a:gd name="connsiteX14" fmla="*/ 423158 w 7187261"/>
              <a:gd name="connsiteY14" fmla="*/ 989743 h 5150263"/>
              <a:gd name="connsiteX15" fmla="*/ 25585 w 7187261"/>
              <a:gd name="connsiteY15" fmla="*/ 2113693 h 5150263"/>
              <a:gd name="connsiteX16" fmla="*/ 2344 w 7187261"/>
              <a:gd name="connsiteY16" fmla="*/ 2725865 h 5150263"/>
              <a:gd name="connsiteX17" fmla="*/ 447256 w 7187261"/>
              <a:gd name="connsiteY17" fmla="*/ 4210717 h 5150263"/>
              <a:gd name="connsiteX18" fmla="*/ 1138962 w 7187261"/>
              <a:gd name="connsiteY18" fmla="*/ 4988910 h 5150263"/>
              <a:gd name="connsiteX19" fmla="*/ 1348512 w 7187261"/>
              <a:gd name="connsiteY19" fmla="*/ 5146834 h 5150263"/>
              <a:gd name="connsiteX20" fmla="*/ 1422712 w 7187261"/>
              <a:gd name="connsiteY20" fmla="*/ 5146834 h 5150263"/>
              <a:gd name="connsiteX21" fmla="*/ 480594 w 7187261"/>
              <a:gd name="connsiteY21" fmla="*/ 4187952 h 5150263"/>
              <a:gd name="connsiteX22" fmla="*/ 398679 w 7187261"/>
              <a:gd name="connsiteY22" fmla="*/ 4046125 h 5150263"/>
              <a:gd name="connsiteX23" fmla="*/ 411823 w 7187261"/>
              <a:gd name="connsiteY23" fmla="*/ 4053078 h 5150263"/>
              <a:gd name="connsiteX24" fmla="*/ 1439380 w 7187261"/>
              <a:gd name="connsiteY24" fmla="*/ 5147405 h 5150263"/>
              <a:gd name="connsiteX25" fmla="*/ 5710010 w 7187261"/>
              <a:gd name="connsiteY25" fmla="*/ 5150263 h 5150263"/>
              <a:gd name="connsiteX26" fmla="*/ 5999665 w 7187261"/>
              <a:gd name="connsiteY26" fmla="*/ 4910900 h 5150263"/>
              <a:gd name="connsiteX27" fmla="*/ 6954165 w 7187261"/>
              <a:gd name="connsiteY27" fmla="*/ 3545777 h 5150263"/>
              <a:gd name="connsiteX28" fmla="*/ 7137712 w 7187261"/>
              <a:gd name="connsiteY28" fmla="*/ 2799207 h 5150263"/>
              <a:gd name="connsiteX29" fmla="*/ 7142951 w 7187261"/>
              <a:gd name="connsiteY29" fmla="*/ 2754535 h 5150263"/>
              <a:gd name="connsiteX30" fmla="*/ 7149428 w 7187261"/>
              <a:gd name="connsiteY30" fmla="*/ 2774823 h 5150263"/>
              <a:gd name="connsiteX31" fmla="*/ 7066465 w 7187261"/>
              <a:gd name="connsiteY31" fmla="*/ 3465672 h 5150263"/>
              <a:gd name="connsiteX32" fmla="*/ 6452578 w 7187261"/>
              <a:gd name="connsiteY32" fmla="*/ 4552760 h 5150263"/>
              <a:gd name="connsiteX33" fmla="*/ 5752110 w 7187261"/>
              <a:gd name="connsiteY33" fmla="*/ 5150263 h 5150263"/>
              <a:gd name="connsiteX34" fmla="*/ 5827643 w 7187261"/>
              <a:gd name="connsiteY34" fmla="*/ 5150263 h 5150263"/>
              <a:gd name="connsiteX35" fmla="*/ 6642793 w 7187261"/>
              <a:gd name="connsiteY35" fmla="*/ 4389406 h 5150263"/>
              <a:gd name="connsiteX36" fmla="*/ 7102469 w 7187261"/>
              <a:gd name="connsiteY36" fmla="*/ 3490817 h 5150263"/>
              <a:gd name="connsiteX37" fmla="*/ 7187242 w 7187261"/>
              <a:gd name="connsiteY37" fmla="*/ 2990183 h 5150263"/>
              <a:gd name="connsiteX38" fmla="*/ 7178288 w 7187261"/>
              <a:gd name="connsiteY38" fmla="*/ 2604802 h 5150263"/>
              <a:gd name="connsiteX39" fmla="*/ 6342565 w 7187261"/>
              <a:gd name="connsiteY39" fmla="*/ 441389 h 5150263"/>
              <a:gd name="connsiteX40" fmla="*/ 7126567 w 7187261"/>
              <a:gd name="connsiteY40" fmla="*/ 2355056 h 5150263"/>
              <a:gd name="connsiteX41" fmla="*/ 6342565 w 7187261"/>
              <a:gd name="connsiteY41" fmla="*/ 441389 h 5150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7187261" h="5150263">
                <a:moveTo>
                  <a:pt x="7178288" y="2604802"/>
                </a:moveTo>
                <a:cubicBezTo>
                  <a:pt x="7168763" y="2513076"/>
                  <a:pt x="7174478" y="2420684"/>
                  <a:pt x="7169335" y="2328577"/>
                </a:cubicBezTo>
                <a:cubicBezTo>
                  <a:pt x="7156952" y="2102882"/>
                  <a:pt x="7120586" y="1879149"/>
                  <a:pt x="7060845" y="1661160"/>
                </a:cubicBezTo>
                <a:cubicBezTo>
                  <a:pt x="6910588" y="1121007"/>
                  <a:pt x="6617428" y="631374"/>
                  <a:pt x="6212263" y="243840"/>
                </a:cubicBezTo>
                <a:cubicBezTo>
                  <a:pt x="6126538" y="162496"/>
                  <a:pt x="6040813" y="80201"/>
                  <a:pt x="5953564" y="0"/>
                </a:cubicBezTo>
                <a:lnTo>
                  <a:pt x="1408615" y="0"/>
                </a:lnTo>
                <a:cubicBezTo>
                  <a:pt x="1180967" y="200316"/>
                  <a:pt x="978332" y="427387"/>
                  <a:pt x="805111" y="676275"/>
                </a:cubicBezTo>
                <a:cubicBezTo>
                  <a:pt x="481261" y="1136523"/>
                  <a:pt x="252089" y="1640872"/>
                  <a:pt x="104928" y="2183035"/>
                </a:cubicBezTo>
                <a:cubicBezTo>
                  <a:pt x="85878" y="2254853"/>
                  <a:pt x="69495" y="2327720"/>
                  <a:pt x="51588" y="2400014"/>
                </a:cubicBezTo>
                <a:cubicBezTo>
                  <a:pt x="49683" y="2407634"/>
                  <a:pt x="51588" y="2416969"/>
                  <a:pt x="41301" y="2424208"/>
                </a:cubicBezTo>
                <a:cubicBezTo>
                  <a:pt x="45900" y="2225469"/>
                  <a:pt x="72186" y="2027834"/>
                  <a:pt x="119692" y="1834801"/>
                </a:cubicBezTo>
                <a:cubicBezTo>
                  <a:pt x="247993" y="1310926"/>
                  <a:pt x="506121" y="857726"/>
                  <a:pt x="870071" y="462248"/>
                </a:cubicBezTo>
                <a:cubicBezTo>
                  <a:pt x="1027729" y="291823"/>
                  <a:pt x="1201617" y="137169"/>
                  <a:pt x="1389279" y="476"/>
                </a:cubicBezTo>
                <a:lnTo>
                  <a:pt x="1320223" y="476"/>
                </a:lnTo>
                <a:cubicBezTo>
                  <a:pt x="960844" y="274320"/>
                  <a:pt x="656330" y="599123"/>
                  <a:pt x="423158" y="989743"/>
                </a:cubicBezTo>
                <a:cubicBezTo>
                  <a:pt x="215608" y="1337596"/>
                  <a:pt x="80258" y="1711357"/>
                  <a:pt x="25585" y="2113693"/>
                </a:cubicBezTo>
                <a:cubicBezTo>
                  <a:pt x="-2705" y="2316480"/>
                  <a:pt x="-2228" y="2521077"/>
                  <a:pt x="2344" y="2725865"/>
                </a:cubicBezTo>
                <a:cubicBezTo>
                  <a:pt x="14155" y="3261932"/>
                  <a:pt x="170650" y="3754565"/>
                  <a:pt x="447256" y="4210717"/>
                </a:cubicBezTo>
                <a:cubicBezTo>
                  <a:pt x="629851" y="4511612"/>
                  <a:pt x="866356" y="4767167"/>
                  <a:pt x="1138962" y="4988910"/>
                </a:cubicBezTo>
                <a:cubicBezTo>
                  <a:pt x="1207161" y="5044345"/>
                  <a:pt x="1277008" y="5096990"/>
                  <a:pt x="1348512" y="5146834"/>
                </a:cubicBezTo>
                <a:lnTo>
                  <a:pt x="1422712" y="5146834"/>
                </a:lnTo>
                <a:cubicBezTo>
                  <a:pt x="1043426" y="4892802"/>
                  <a:pt x="724720" y="4577334"/>
                  <a:pt x="480594" y="4187952"/>
                </a:cubicBezTo>
                <a:cubicBezTo>
                  <a:pt x="452019" y="4141851"/>
                  <a:pt x="423444" y="4095179"/>
                  <a:pt x="398679" y="4046125"/>
                </a:cubicBezTo>
                <a:cubicBezTo>
                  <a:pt x="407442" y="4043267"/>
                  <a:pt x="409156" y="4048982"/>
                  <a:pt x="411823" y="4053078"/>
                </a:cubicBezTo>
                <a:cubicBezTo>
                  <a:pt x="683572" y="4484656"/>
                  <a:pt x="1033139" y="4842701"/>
                  <a:pt x="1439380" y="5147405"/>
                </a:cubicBezTo>
                <a:lnTo>
                  <a:pt x="5710010" y="5150263"/>
                </a:lnTo>
                <a:cubicBezTo>
                  <a:pt x="5810594" y="5075482"/>
                  <a:pt x="5907272" y="4995587"/>
                  <a:pt x="5999665" y="4910900"/>
                </a:cubicBezTo>
                <a:cubicBezTo>
                  <a:pt x="6418765" y="4526661"/>
                  <a:pt x="6746901" y="4078129"/>
                  <a:pt x="6954165" y="3545777"/>
                </a:cubicBezTo>
                <a:cubicBezTo>
                  <a:pt x="7048234" y="3306175"/>
                  <a:pt x="7109956" y="3055115"/>
                  <a:pt x="7137712" y="2799207"/>
                </a:cubicBezTo>
                <a:cubicBezTo>
                  <a:pt x="7139236" y="2784920"/>
                  <a:pt x="7141046" y="2770632"/>
                  <a:pt x="7142951" y="2754535"/>
                </a:cubicBezTo>
                <a:cubicBezTo>
                  <a:pt x="7151714" y="2760440"/>
                  <a:pt x="7149237" y="2768441"/>
                  <a:pt x="7149428" y="2774823"/>
                </a:cubicBezTo>
                <a:cubicBezTo>
                  <a:pt x="7156743" y="3007967"/>
                  <a:pt x="7128777" y="3240881"/>
                  <a:pt x="7066465" y="3465672"/>
                </a:cubicBezTo>
                <a:cubicBezTo>
                  <a:pt x="6952165" y="3878580"/>
                  <a:pt x="6737948" y="4235863"/>
                  <a:pt x="6452578" y="4552760"/>
                </a:cubicBezTo>
                <a:cubicBezTo>
                  <a:pt x="6244553" y="4783836"/>
                  <a:pt x="6008809" y="4980242"/>
                  <a:pt x="5752110" y="5150263"/>
                </a:cubicBezTo>
                <a:lnTo>
                  <a:pt x="5827643" y="5150263"/>
                </a:lnTo>
                <a:cubicBezTo>
                  <a:pt x="6136539" y="4938904"/>
                  <a:pt x="6412192" y="4689348"/>
                  <a:pt x="6642793" y="4389406"/>
                </a:cubicBezTo>
                <a:cubicBezTo>
                  <a:pt x="6851295" y="4118324"/>
                  <a:pt x="7009125" y="3820859"/>
                  <a:pt x="7102469" y="3490817"/>
                </a:cubicBezTo>
                <a:cubicBezTo>
                  <a:pt x="7148646" y="3327473"/>
                  <a:pt x="7177069" y="3159624"/>
                  <a:pt x="7187242" y="2990183"/>
                </a:cubicBezTo>
                <a:cubicBezTo>
                  <a:pt x="7187623" y="2984087"/>
                  <a:pt x="7182384" y="2642330"/>
                  <a:pt x="7178288" y="2604802"/>
                </a:cubicBezTo>
                <a:close/>
                <a:moveTo>
                  <a:pt x="6342565" y="441389"/>
                </a:moveTo>
                <a:cubicBezTo>
                  <a:pt x="6829797" y="986533"/>
                  <a:pt x="7091135" y="1624422"/>
                  <a:pt x="7126567" y="2355056"/>
                </a:cubicBezTo>
                <a:cubicBezTo>
                  <a:pt x="7001123" y="1661827"/>
                  <a:pt x="6756426" y="1017365"/>
                  <a:pt x="6342565" y="441389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1AB7F52-1032-B34A-A28B-7D7C87DE7B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11022" y="497777"/>
            <a:ext cx="7665156" cy="3500071"/>
          </a:xfrm>
        </p:spPr>
        <p:txBody>
          <a:bodyPr>
            <a:normAutofit fontScale="90000"/>
          </a:bodyPr>
          <a:lstStyle/>
          <a:p>
            <a:r>
              <a:rPr lang="en-FI" sz="6600">
                <a:solidFill>
                  <a:srgbClr val="FFFFFF"/>
                </a:solidFill>
              </a:rPr>
              <a:t>TAMK </a:t>
            </a:r>
            <a:br>
              <a:rPr lang="fi-FI" sz="6600" dirty="0">
                <a:solidFill>
                  <a:srgbClr val="FFFFFF"/>
                </a:solidFill>
              </a:rPr>
            </a:br>
            <a:r>
              <a:rPr lang="en-FI" sz="6600">
                <a:solidFill>
                  <a:srgbClr val="FFFFFF"/>
                </a:solidFill>
              </a:rPr>
              <a:t>Media &amp; Arts</a:t>
            </a:r>
            <a:br>
              <a:rPr lang="en-FI" sz="6600">
                <a:solidFill>
                  <a:srgbClr val="FFFFFF"/>
                </a:solidFill>
              </a:rPr>
            </a:br>
            <a:r>
              <a:rPr lang="en-FI" sz="6600">
                <a:solidFill>
                  <a:srgbClr val="FFFFFF"/>
                </a:solidFill>
              </a:rPr>
              <a:t>Studies </a:t>
            </a:r>
            <a:r>
              <a:rPr lang="fi-FI" sz="6600" dirty="0">
                <a:solidFill>
                  <a:srgbClr val="FFFFFF"/>
                </a:solidFill>
              </a:rPr>
              <a:t>for Exchange </a:t>
            </a:r>
            <a:r>
              <a:rPr lang="fi-FI" sz="6600" dirty="0" err="1">
                <a:solidFill>
                  <a:srgbClr val="FFFFFF"/>
                </a:solidFill>
              </a:rPr>
              <a:t>Students</a:t>
            </a:r>
            <a:endParaRPr lang="en-FI" sz="6600">
              <a:solidFill>
                <a:srgbClr val="FFFFFF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636464-0E0A-D140-9E42-A085EEEEF0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34916" y="4485913"/>
            <a:ext cx="6930189" cy="1502292"/>
          </a:xfrm>
        </p:spPr>
        <p:txBody>
          <a:bodyPr>
            <a:noAutofit/>
          </a:bodyPr>
          <a:lstStyle/>
          <a:p>
            <a:r>
              <a:rPr lang="en-FI" sz="1800">
                <a:solidFill>
                  <a:srgbClr val="FFFFFF"/>
                </a:solidFill>
              </a:rPr>
              <a:t>Sohvi Sirkesalo</a:t>
            </a:r>
          </a:p>
          <a:p>
            <a:r>
              <a:rPr lang="en-FI" sz="1800">
                <a:solidFill>
                  <a:srgbClr val="FFFFFF"/>
                </a:solidFill>
              </a:rPr>
              <a:t>International Coordinator</a:t>
            </a:r>
            <a:br>
              <a:rPr lang="en-FI" sz="1800">
                <a:solidFill>
                  <a:srgbClr val="FFFFFF"/>
                </a:solidFill>
              </a:rPr>
            </a:br>
            <a:r>
              <a:rPr lang="en-FI" sz="1800">
                <a:solidFill>
                  <a:srgbClr val="FFFFFF"/>
                </a:solidFill>
              </a:rPr>
              <a:t>+358 50 3293938 </a:t>
            </a:r>
            <a:endParaRPr lang="fi-FI" sz="1800" dirty="0">
              <a:solidFill>
                <a:srgbClr val="FFFFFF"/>
              </a:solidFill>
            </a:endParaRPr>
          </a:p>
          <a:p>
            <a:r>
              <a:rPr lang="en-FI" sz="1800">
                <a:solidFill>
                  <a:srgbClr val="FFFFFF"/>
                </a:solidFill>
              </a:rPr>
              <a:t>sohvi.sirkesalo@tuni.fi</a:t>
            </a:r>
          </a:p>
        </p:txBody>
      </p:sp>
      <p:sp>
        <p:nvSpPr>
          <p:cNvPr id="12" name="sketch line">
            <a:extLst>
              <a:ext uri="{FF2B5EF4-FFF2-40B4-BE49-F238E27FC236}">
                <a16:creationId xmlns:a16="http://schemas.microsoft.com/office/drawing/2014/main" id="{41F77738-2AF0-4750-A0C7-F97C2C1759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4173498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563791 w 4243589"/>
              <a:gd name="connsiteY1" fmla="*/ 0 h 18288"/>
              <a:gd name="connsiteX2" fmla="*/ 1042710 w 4243589"/>
              <a:gd name="connsiteY2" fmla="*/ 0 h 18288"/>
              <a:gd name="connsiteX3" fmla="*/ 1564066 w 4243589"/>
              <a:gd name="connsiteY3" fmla="*/ 0 h 18288"/>
              <a:gd name="connsiteX4" fmla="*/ 2212729 w 4243589"/>
              <a:gd name="connsiteY4" fmla="*/ 0 h 18288"/>
              <a:gd name="connsiteX5" fmla="*/ 2776520 w 4243589"/>
              <a:gd name="connsiteY5" fmla="*/ 0 h 18288"/>
              <a:gd name="connsiteX6" fmla="*/ 3297875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637362 w 4243589"/>
              <a:gd name="connsiteY9" fmla="*/ 18288 h 18288"/>
              <a:gd name="connsiteX10" fmla="*/ 3116007 w 4243589"/>
              <a:gd name="connsiteY10" fmla="*/ 18288 h 18288"/>
              <a:gd name="connsiteX11" fmla="*/ 2424908 w 4243589"/>
              <a:gd name="connsiteY11" fmla="*/ 18288 h 18288"/>
              <a:gd name="connsiteX12" fmla="*/ 1861117 w 4243589"/>
              <a:gd name="connsiteY12" fmla="*/ 18288 h 18288"/>
              <a:gd name="connsiteX13" fmla="*/ 1382198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3987" y="7429"/>
                  <a:pt x="4243569" y="10822"/>
                  <a:pt x="4243589" y="18288"/>
                </a:cubicBezTo>
                <a:cubicBezTo>
                  <a:pt x="4112949" y="-2855"/>
                  <a:pt x="3928037" y="1831"/>
                  <a:pt x="3637362" y="18288"/>
                </a:cubicBezTo>
                <a:cubicBezTo>
                  <a:pt x="3346687" y="34745"/>
                  <a:pt x="3254446" y="26669"/>
                  <a:pt x="3116007" y="18288"/>
                </a:cubicBezTo>
                <a:cubicBezTo>
                  <a:pt x="2977569" y="9907"/>
                  <a:pt x="2620228" y="28873"/>
                  <a:pt x="2424908" y="18288"/>
                </a:cubicBezTo>
                <a:cubicBezTo>
                  <a:pt x="2229588" y="7703"/>
                  <a:pt x="2088287" y="-3854"/>
                  <a:pt x="1861117" y="18288"/>
                </a:cubicBezTo>
                <a:cubicBezTo>
                  <a:pt x="1633947" y="40430"/>
                  <a:pt x="1502447" y="-871"/>
                  <a:pt x="1382198" y="18288"/>
                </a:cubicBezTo>
                <a:cubicBezTo>
                  <a:pt x="1261949" y="37447"/>
                  <a:pt x="1045440" y="28353"/>
                  <a:pt x="733535" y="18288"/>
                </a:cubicBezTo>
                <a:cubicBezTo>
                  <a:pt x="421630" y="8223"/>
                  <a:pt x="341257" y="-18359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2703" y="5429"/>
                  <a:pt x="4244410" y="14046"/>
                  <a:pt x="4243589" y="18288"/>
                </a:cubicBezTo>
                <a:cubicBezTo>
                  <a:pt x="4130424" y="-1240"/>
                  <a:pt x="3932803" y="42249"/>
                  <a:pt x="3722234" y="18288"/>
                </a:cubicBezTo>
                <a:cubicBezTo>
                  <a:pt x="3511665" y="-5673"/>
                  <a:pt x="3269903" y="45994"/>
                  <a:pt x="3116007" y="18288"/>
                </a:cubicBezTo>
                <a:cubicBezTo>
                  <a:pt x="2962111" y="-9418"/>
                  <a:pt x="2744280" y="23224"/>
                  <a:pt x="2509780" y="18288"/>
                </a:cubicBezTo>
                <a:cubicBezTo>
                  <a:pt x="2275280" y="13352"/>
                  <a:pt x="2066059" y="43664"/>
                  <a:pt x="1945989" y="18288"/>
                </a:cubicBezTo>
                <a:cubicBezTo>
                  <a:pt x="1825919" y="-7088"/>
                  <a:pt x="1407329" y="12616"/>
                  <a:pt x="1254890" y="18288"/>
                </a:cubicBezTo>
                <a:cubicBezTo>
                  <a:pt x="1102451" y="23960"/>
                  <a:pt x="837950" y="31673"/>
                  <a:pt x="563791" y="18288"/>
                </a:cubicBezTo>
                <a:cubicBezTo>
                  <a:pt x="289632" y="4903"/>
                  <a:pt x="132768" y="7105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rgbClr val="FFFFFF"/>
          </a:solidFill>
          <a:ln w="41275" cap="rnd">
            <a:solidFill>
              <a:srgbClr val="FFFFFF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D456C5B8-D144-15DE-AE23-9B936F9529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23213" y="33066"/>
            <a:ext cx="2765739" cy="660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0132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E7C2D0B-716F-B743-9753-0C6D8EFEC2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48640"/>
            <a:ext cx="3600860" cy="5431536"/>
          </a:xfrm>
        </p:spPr>
        <p:txBody>
          <a:bodyPr>
            <a:normAutofit/>
          </a:bodyPr>
          <a:lstStyle/>
          <a:p>
            <a:r>
              <a:rPr lang="fi-FI" sz="5400" dirty="0" err="1"/>
              <a:t>Structure</a:t>
            </a:r>
            <a:r>
              <a:rPr lang="fi-FI" sz="5400" dirty="0"/>
              <a:t> of </a:t>
            </a:r>
            <a:r>
              <a:rPr lang="fi-FI" sz="5400" dirty="0" err="1"/>
              <a:t>Studies</a:t>
            </a:r>
            <a:r>
              <a:rPr lang="fi-FI" sz="5400" dirty="0"/>
              <a:t>:</a:t>
            </a:r>
            <a:br>
              <a:rPr lang="fi-FI" sz="5400" dirty="0"/>
            </a:br>
            <a:r>
              <a:rPr lang="fi-FI" sz="5400" dirty="0" err="1"/>
              <a:t>minor</a:t>
            </a:r>
            <a:r>
              <a:rPr lang="fi-FI" sz="5400" dirty="0"/>
              <a:t> + </a:t>
            </a:r>
            <a:r>
              <a:rPr lang="fi-FI" sz="5400" dirty="0" err="1"/>
              <a:t>optional</a:t>
            </a:r>
            <a:r>
              <a:rPr lang="fi-FI" sz="5400" dirty="0"/>
              <a:t> </a:t>
            </a:r>
            <a:r>
              <a:rPr lang="fi-FI" sz="5400" dirty="0" err="1"/>
              <a:t>courses</a:t>
            </a:r>
            <a:r>
              <a:rPr lang="fi-FI" sz="5400" dirty="0"/>
              <a:t> </a:t>
            </a:r>
            <a:endParaRPr lang="en-FI" sz="5400"/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3942A8-12BB-7F49-9121-607D14EBCA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80582" y="334538"/>
            <a:ext cx="7089052" cy="5921296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fi-FI" sz="2200" dirty="0" err="1"/>
              <a:t>Each</a:t>
            </a:r>
            <a:r>
              <a:rPr lang="fi-FI" sz="2200" dirty="0"/>
              <a:t> </a:t>
            </a:r>
            <a:r>
              <a:rPr lang="fi-FI" sz="2200" dirty="0" err="1"/>
              <a:t>semester</a:t>
            </a:r>
            <a:r>
              <a:rPr lang="fi-FI" sz="2200" dirty="0"/>
              <a:t> </a:t>
            </a:r>
            <a:r>
              <a:rPr lang="fi-FI" sz="2200" dirty="0" err="1"/>
              <a:t>we</a:t>
            </a:r>
            <a:r>
              <a:rPr lang="fi-FI" sz="2200" dirty="0"/>
              <a:t> </a:t>
            </a:r>
            <a:r>
              <a:rPr lang="fi-FI" sz="2200" dirty="0" err="1"/>
              <a:t>offer</a:t>
            </a:r>
            <a:r>
              <a:rPr lang="fi-FI" sz="2200" dirty="0"/>
              <a:t> 6-7 </a:t>
            </a:r>
            <a:r>
              <a:rPr lang="fi-FI" sz="2200" dirty="0" err="1"/>
              <a:t>MINORs</a:t>
            </a:r>
            <a:endParaRPr lang="fi-FI" sz="2200" dirty="0"/>
          </a:p>
          <a:p>
            <a:pPr marL="0" indent="0">
              <a:buNone/>
            </a:pPr>
            <a:r>
              <a:rPr lang="fi-FI" sz="2200" dirty="0"/>
              <a:t>One </a:t>
            </a:r>
            <a:r>
              <a:rPr lang="fi-FI" sz="2200" dirty="0" err="1"/>
              <a:t>minor</a:t>
            </a:r>
            <a:r>
              <a:rPr lang="fi-FI" sz="2200" dirty="0"/>
              <a:t> = 30 </a:t>
            </a:r>
            <a:r>
              <a:rPr lang="fi-FI" sz="2200" dirty="0" err="1"/>
              <a:t>Credits</a:t>
            </a:r>
            <a:r>
              <a:rPr lang="fi-FI" sz="2200" dirty="0"/>
              <a:t>, </a:t>
            </a:r>
          </a:p>
          <a:p>
            <a:pPr marL="0" indent="0">
              <a:buNone/>
            </a:pPr>
            <a:r>
              <a:rPr lang="fi-FI" sz="2200" dirty="0" err="1"/>
              <a:t>incl</a:t>
            </a:r>
            <a:r>
              <a:rPr lang="fi-FI" sz="2200" dirty="0"/>
              <a:t>. 5 </a:t>
            </a:r>
            <a:r>
              <a:rPr lang="fi-FI" sz="2200" dirty="0" err="1"/>
              <a:t>courses</a:t>
            </a:r>
            <a:r>
              <a:rPr lang="fi-FI" sz="2200" dirty="0"/>
              <a:t>:</a:t>
            </a:r>
          </a:p>
          <a:p>
            <a:pPr marL="0" indent="0">
              <a:buNone/>
            </a:pPr>
            <a:r>
              <a:rPr lang="fi-FI" sz="2200" dirty="0"/>
              <a:t>	3 </a:t>
            </a:r>
            <a:r>
              <a:rPr lang="fi-FI" sz="2200" dirty="0" err="1"/>
              <a:t>theoretical</a:t>
            </a:r>
            <a:r>
              <a:rPr lang="fi-FI" sz="2200" dirty="0"/>
              <a:t> / </a:t>
            </a:r>
            <a:r>
              <a:rPr lang="fi-FI" sz="2200" dirty="0" err="1"/>
              <a:t>hands</a:t>
            </a:r>
            <a:r>
              <a:rPr lang="fi-FI" sz="2200" dirty="0"/>
              <a:t> on </a:t>
            </a:r>
            <a:r>
              <a:rPr lang="fi-FI" sz="2200" dirty="0" err="1"/>
              <a:t>courses</a:t>
            </a:r>
            <a:r>
              <a:rPr lang="fi-FI" sz="2200" dirty="0"/>
              <a:t> (5 ECTS </a:t>
            </a:r>
            <a:r>
              <a:rPr lang="fi-FI" sz="2200" dirty="0" err="1"/>
              <a:t>each</a:t>
            </a:r>
            <a:r>
              <a:rPr lang="fi-FI" sz="2200" dirty="0"/>
              <a:t>)</a:t>
            </a:r>
          </a:p>
          <a:p>
            <a:pPr marL="0" indent="0">
              <a:buNone/>
            </a:pPr>
            <a:r>
              <a:rPr lang="fi-FI" sz="2200" dirty="0"/>
              <a:t>	2 </a:t>
            </a:r>
            <a:r>
              <a:rPr lang="fi-FI" sz="2200" dirty="0" err="1"/>
              <a:t>project</a:t>
            </a:r>
            <a:r>
              <a:rPr lang="fi-FI" sz="2200" dirty="0"/>
              <a:t> </a:t>
            </a:r>
            <a:r>
              <a:rPr lang="fi-FI" sz="2200" dirty="0" err="1"/>
              <a:t>courses</a:t>
            </a:r>
            <a:r>
              <a:rPr lang="fi-FI" sz="2200" dirty="0"/>
              <a:t> (5+5 ECTS)</a:t>
            </a:r>
          </a:p>
          <a:p>
            <a:pPr marL="0" indent="0">
              <a:buNone/>
            </a:pPr>
            <a:r>
              <a:rPr lang="fi-FI" sz="2200" dirty="0" err="1"/>
              <a:t>Projects</a:t>
            </a:r>
            <a:r>
              <a:rPr lang="fi-FI" sz="2200" dirty="0"/>
              <a:t> </a:t>
            </a:r>
            <a:r>
              <a:rPr lang="fi-FI" sz="2200" dirty="0" err="1"/>
              <a:t>can</a:t>
            </a:r>
            <a:r>
              <a:rPr lang="fi-FI" sz="2200" dirty="0"/>
              <a:t> </a:t>
            </a:r>
            <a:r>
              <a:rPr lang="fi-FI" sz="2200" dirty="0" err="1"/>
              <a:t>be</a:t>
            </a:r>
            <a:endParaRPr lang="fi-FI" sz="2200" dirty="0"/>
          </a:p>
          <a:p>
            <a:pPr marL="0" indent="0">
              <a:buNone/>
            </a:pPr>
            <a:r>
              <a:rPr lang="fi-FI" sz="2200" dirty="0"/>
              <a:t>	</a:t>
            </a:r>
            <a:r>
              <a:rPr lang="fi-FI" sz="2200" dirty="0" err="1"/>
              <a:t>cooperation</a:t>
            </a:r>
            <a:r>
              <a:rPr lang="fi-FI" sz="2200" dirty="0"/>
              <a:t> </a:t>
            </a:r>
            <a:r>
              <a:rPr lang="fi-FI" sz="2200" dirty="0" err="1"/>
              <a:t>with</a:t>
            </a:r>
            <a:r>
              <a:rPr lang="fi-FI" sz="2200" dirty="0"/>
              <a:t> a </a:t>
            </a:r>
            <a:r>
              <a:rPr lang="fi-FI" sz="2200" dirty="0" err="1"/>
              <a:t>company</a:t>
            </a:r>
            <a:r>
              <a:rPr lang="fi-FI" sz="2200" dirty="0"/>
              <a:t>, </a:t>
            </a:r>
            <a:r>
              <a:rPr lang="fi-FI" sz="2200" dirty="0" err="1"/>
              <a:t>enterprice</a:t>
            </a:r>
            <a:r>
              <a:rPr lang="fi-FI" sz="2200" dirty="0"/>
              <a:t>, 	</a:t>
            </a:r>
            <a:r>
              <a:rPr lang="fi-FI" sz="2200" dirty="0" err="1"/>
              <a:t>organization</a:t>
            </a:r>
            <a:r>
              <a:rPr lang="fi-FI" sz="2200" dirty="0"/>
              <a:t> – a </a:t>
            </a:r>
            <a:r>
              <a:rPr lang="fi-FI" sz="2200" dirty="0" err="1"/>
              <a:t>client</a:t>
            </a:r>
            <a:r>
              <a:rPr lang="fi-FI" sz="2200" dirty="0"/>
              <a:t> outside of </a:t>
            </a:r>
            <a:r>
              <a:rPr lang="fi-FI" sz="2200" dirty="0" err="1"/>
              <a:t>University</a:t>
            </a:r>
            <a:r>
              <a:rPr lang="fi-FI" sz="2200" dirty="0"/>
              <a:t> </a:t>
            </a:r>
            <a:br>
              <a:rPr lang="fi-FI" sz="2200" dirty="0"/>
            </a:br>
            <a:r>
              <a:rPr lang="fi-FI" sz="2200" dirty="0"/>
              <a:t>	OR</a:t>
            </a:r>
            <a:br>
              <a:rPr lang="fi-FI" sz="2200" dirty="0"/>
            </a:br>
            <a:r>
              <a:rPr lang="fi-FI" sz="2200" dirty="0"/>
              <a:t>	</a:t>
            </a:r>
            <a:r>
              <a:rPr lang="fi-FI" sz="2200" dirty="0" err="1"/>
              <a:t>students</a:t>
            </a:r>
            <a:r>
              <a:rPr lang="fi-FI" sz="2200" dirty="0"/>
              <a:t> </a:t>
            </a:r>
            <a:r>
              <a:rPr lang="fi-FI" sz="2200" dirty="0" err="1"/>
              <a:t>own</a:t>
            </a:r>
            <a:r>
              <a:rPr lang="fi-FI" sz="2200" dirty="0"/>
              <a:t> </a:t>
            </a:r>
            <a:r>
              <a:rPr lang="fi-FI" sz="2200" dirty="0" err="1"/>
              <a:t>ideas</a:t>
            </a:r>
            <a:br>
              <a:rPr lang="fi-FI" sz="2200" dirty="0"/>
            </a:br>
            <a:r>
              <a:rPr lang="fi-FI" sz="2200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6076693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F6D3C812-FBF0-E40D-E653-E0211AA279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48640"/>
            <a:ext cx="3600860" cy="5431536"/>
          </a:xfrm>
        </p:spPr>
        <p:txBody>
          <a:bodyPr>
            <a:normAutofit/>
          </a:bodyPr>
          <a:lstStyle/>
          <a:p>
            <a:r>
              <a:rPr lang="fi-FI" sz="5400" dirty="0" err="1"/>
              <a:t>Minors</a:t>
            </a:r>
            <a:r>
              <a:rPr lang="fi-FI" sz="5400" dirty="0"/>
              <a:t> /</a:t>
            </a:r>
            <a:br>
              <a:rPr lang="fi-FI" sz="5400" dirty="0"/>
            </a:br>
            <a:r>
              <a:rPr lang="fi-FI" sz="5400" dirty="0" err="1"/>
              <a:t>semester</a:t>
            </a:r>
            <a:endParaRPr lang="fi-FI" sz="5400" dirty="0"/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6ED0091-2473-0F83-FC86-682FC5330A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78064" y="282222"/>
            <a:ext cx="6828514" cy="6096000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fi-FI" sz="2000" b="1" dirty="0" err="1"/>
              <a:t>Autumn</a:t>
            </a:r>
            <a:r>
              <a:rPr lang="fi-FI" sz="2000" b="1" dirty="0"/>
              <a:t> </a:t>
            </a:r>
            <a:r>
              <a:rPr lang="fi-FI" sz="2000" b="1" dirty="0" err="1"/>
              <a:t>semester</a:t>
            </a:r>
            <a:endParaRPr lang="fi-FI" sz="2000" b="1" dirty="0"/>
          </a:p>
          <a:p>
            <a:pPr marL="0" indent="0">
              <a:buNone/>
            </a:pPr>
            <a:r>
              <a:rPr lang="fi-FI" sz="2000" dirty="0"/>
              <a:t>Interactive Media</a:t>
            </a:r>
            <a:br>
              <a:rPr lang="fi-FI" sz="2000" dirty="0"/>
            </a:br>
            <a:r>
              <a:rPr lang="fi-FI" sz="2000" dirty="0"/>
              <a:t>	</a:t>
            </a:r>
            <a:r>
              <a:rPr lang="fi-FI" sz="2000" dirty="0" err="1"/>
              <a:t>Animation</a:t>
            </a:r>
            <a:r>
              <a:rPr lang="fi-FI" sz="2000" dirty="0"/>
              <a:t> 	</a:t>
            </a:r>
            <a:br>
              <a:rPr lang="fi-FI" sz="2000" dirty="0"/>
            </a:br>
            <a:r>
              <a:rPr lang="fi-FI" sz="2000" dirty="0"/>
              <a:t>	User </a:t>
            </a:r>
            <a:r>
              <a:rPr lang="fi-FI" sz="2000" dirty="0" err="1"/>
              <a:t>Experience</a:t>
            </a:r>
            <a:r>
              <a:rPr lang="fi-FI" sz="2000" dirty="0"/>
              <a:t> Design </a:t>
            </a:r>
            <a:br>
              <a:rPr lang="fi-FI" sz="2000" dirty="0"/>
            </a:br>
            <a:r>
              <a:rPr lang="fi-FI" sz="2000" dirty="0" err="1"/>
              <a:t>Fine</a:t>
            </a:r>
            <a:r>
              <a:rPr lang="fi-FI" sz="2000" dirty="0"/>
              <a:t> </a:t>
            </a:r>
            <a:r>
              <a:rPr lang="fi-FI" sz="2000" dirty="0" err="1"/>
              <a:t>Art</a:t>
            </a:r>
            <a:br>
              <a:rPr lang="fi-FI" sz="2000" dirty="0"/>
            </a:br>
            <a:r>
              <a:rPr lang="fi-FI" sz="2000" dirty="0"/>
              <a:t>	</a:t>
            </a:r>
            <a:r>
              <a:rPr lang="fi-FI" sz="2000" dirty="0" err="1"/>
              <a:t>Photography</a:t>
            </a:r>
            <a:r>
              <a:rPr lang="fi-FI" sz="2000" dirty="0"/>
              <a:t> 	</a:t>
            </a:r>
            <a:br>
              <a:rPr lang="fi-FI" sz="2000" dirty="0"/>
            </a:br>
            <a:r>
              <a:rPr lang="fi-FI" sz="2000" dirty="0"/>
              <a:t>	</a:t>
            </a:r>
            <a:r>
              <a:rPr lang="fi-FI" sz="2000" dirty="0" err="1"/>
              <a:t>Applied</a:t>
            </a:r>
            <a:r>
              <a:rPr lang="fi-FI" sz="2000" dirty="0"/>
              <a:t> </a:t>
            </a:r>
            <a:r>
              <a:rPr lang="fi-FI" sz="2000" dirty="0" err="1"/>
              <a:t>Fine</a:t>
            </a:r>
            <a:r>
              <a:rPr lang="fi-FI" sz="2000" dirty="0"/>
              <a:t> </a:t>
            </a:r>
            <a:r>
              <a:rPr lang="fi-FI" sz="2000" dirty="0" err="1"/>
              <a:t>Art</a:t>
            </a:r>
            <a:endParaRPr lang="fi-FI" sz="2000" dirty="0"/>
          </a:p>
          <a:p>
            <a:pPr marL="0" indent="0">
              <a:buNone/>
            </a:pPr>
            <a:r>
              <a:rPr lang="fi-FI" sz="2000" dirty="0"/>
              <a:t>Music </a:t>
            </a:r>
            <a:r>
              <a:rPr lang="fi-FI" sz="2000" dirty="0" err="1"/>
              <a:t>Production</a:t>
            </a:r>
            <a:br>
              <a:rPr lang="fi-FI" sz="2000" dirty="0"/>
            </a:br>
            <a:r>
              <a:rPr lang="fi-FI" sz="2000" dirty="0"/>
              <a:t>	Music Business and </a:t>
            </a:r>
            <a:r>
              <a:rPr lang="fi-FI" sz="2000" dirty="0" err="1"/>
              <a:t>Production</a:t>
            </a:r>
            <a:r>
              <a:rPr lang="fi-FI" sz="2000" dirty="0"/>
              <a:t> </a:t>
            </a:r>
            <a:br>
              <a:rPr lang="fi-FI" sz="2000" dirty="0"/>
            </a:br>
            <a:r>
              <a:rPr lang="fi-FI" sz="2000" dirty="0"/>
              <a:t>	</a:t>
            </a:r>
            <a:r>
              <a:rPr lang="fi-FI" sz="2000" dirty="0" err="1"/>
              <a:t>Emerging</a:t>
            </a:r>
            <a:r>
              <a:rPr lang="fi-FI" sz="2000" dirty="0"/>
              <a:t> Media in Music </a:t>
            </a:r>
            <a:r>
              <a:rPr lang="fi-FI" sz="2000" dirty="0" err="1"/>
              <a:t>Production</a:t>
            </a:r>
            <a:r>
              <a:rPr lang="fi-FI" sz="2000" dirty="0"/>
              <a:t> </a:t>
            </a:r>
          </a:p>
          <a:p>
            <a:pPr marL="0" indent="0">
              <a:buNone/>
            </a:pPr>
            <a:r>
              <a:rPr lang="fi-FI" sz="2000" dirty="0"/>
              <a:t>For </a:t>
            </a:r>
            <a:r>
              <a:rPr lang="fi-FI" sz="2000" dirty="0" err="1"/>
              <a:t>all</a:t>
            </a:r>
            <a:br>
              <a:rPr lang="fi-FI" sz="2000" dirty="0"/>
            </a:br>
            <a:r>
              <a:rPr lang="fi-FI" sz="2000" dirty="0"/>
              <a:t>	</a:t>
            </a:r>
            <a:r>
              <a:rPr lang="fi-FI" sz="2000" dirty="0" err="1"/>
              <a:t>Game</a:t>
            </a:r>
            <a:r>
              <a:rPr lang="fi-FI" sz="2000" dirty="0"/>
              <a:t> Academy</a:t>
            </a:r>
            <a:br>
              <a:rPr lang="fi-FI" sz="2000" dirty="0"/>
            </a:br>
            <a:r>
              <a:rPr lang="fi-FI" sz="2000" dirty="0"/>
              <a:t>	</a:t>
            </a:r>
            <a:r>
              <a:rPr lang="fi-FI" sz="2000" dirty="0" err="1"/>
              <a:t>Working</a:t>
            </a:r>
            <a:r>
              <a:rPr lang="fi-FI" sz="2000" dirty="0"/>
              <a:t> as an </a:t>
            </a:r>
            <a:r>
              <a:rPr lang="fi-FI" sz="2000" dirty="0" err="1"/>
              <a:t>entrepreneur</a:t>
            </a:r>
            <a:endParaRPr lang="fi-FI" sz="2000" dirty="0"/>
          </a:p>
          <a:p>
            <a:pPr marL="0" indent="0">
              <a:buNone/>
            </a:pPr>
            <a:r>
              <a:rPr lang="fi-FI" sz="1600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8340289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F6D3C812-FBF0-E40D-E653-E0211AA279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48640"/>
            <a:ext cx="3600860" cy="5431536"/>
          </a:xfrm>
        </p:spPr>
        <p:txBody>
          <a:bodyPr>
            <a:normAutofit/>
          </a:bodyPr>
          <a:lstStyle/>
          <a:p>
            <a:r>
              <a:rPr lang="fi-FI" sz="5400" dirty="0" err="1"/>
              <a:t>Minors</a:t>
            </a:r>
            <a:r>
              <a:rPr lang="fi-FI" sz="5400" dirty="0"/>
              <a:t> /</a:t>
            </a:r>
            <a:br>
              <a:rPr lang="fi-FI" sz="5400" dirty="0"/>
            </a:br>
            <a:r>
              <a:rPr lang="fi-FI" sz="5400" dirty="0" err="1"/>
              <a:t>semester</a:t>
            </a:r>
            <a:endParaRPr lang="fi-FI" sz="5400" dirty="0"/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6ED0091-2473-0F83-FC86-682FC5330A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78064" y="282222"/>
            <a:ext cx="6828514" cy="6096000"/>
          </a:xfrm>
        </p:spPr>
        <p:txBody>
          <a:bodyPr anchor="ctr">
            <a:normAutofit lnSpcReduction="10000"/>
          </a:bodyPr>
          <a:lstStyle/>
          <a:p>
            <a:pPr marL="0" indent="0">
              <a:buNone/>
            </a:pPr>
            <a:r>
              <a:rPr lang="fi-FI" sz="2000" b="1" dirty="0" err="1"/>
              <a:t>Spring</a:t>
            </a:r>
            <a:r>
              <a:rPr lang="fi-FI" sz="2000" b="1" dirty="0"/>
              <a:t> </a:t>
            </a:r>
            <a:r>
              <a:rPr lang="fi-FI" sz="2000" b="1" dirty="0" err="1"/>
              <a:t>Semester</a:t>
            </a:r>
            <a:br>
              <a:rPr lang="fi-FI" sz="2000" b="1" dirty="0"/>
            </a:br>
            <a:br>
              <a:rPr lang="fi-FI" sz="2000" b="1" dirty="0"/>
            </a:br>
            <a:r>
              <a:rPr lang="fi-FI" sz="2000" dirty="0"/>
              <a:t>Interactive Media</a:t>
            </a:r>
          </a:p>
          <a:p>
            <a:pPr marL="0" indent="0">
              <a:buNone/>
            </a:pPr>
            <a:r>
              <a:rPr lang="fi-FI" sz="2000" dirty="0"/>
              <a:t>	Web and </a:t>
            </a:r>
            <a:r>
              <a:rPr lang="fi-FI" sz="2000" dirty="0" err="1"/>
              <a:t>App</a:t>
            </a:r>
            <a:r>
              <a:rPr lang="fi-FI" sz="2000" dirty="0"/>
              <a:t> Design and </a:t>
            </a:r>
            <a:r>
              <a:rPr lang="fi-FI" sz="2000" dirty="0" err="1"/>
              <a:t>Development</a:t>
            </a:r>
            <a:br>
              <a:rPr lang="fi-FI" sz="2000" dirty="0"/>
            </a:br>
            <a:r>
              <a:rPr lang="fi-FI" sz="2000" dirty="0"/>
              <a:t>	Visual Design</a:t>
            </a:r>
          </a:p>
          <a:p>
            <a:pPr marL="0" indent="0">
              <a:buNone/>
            </a:pPr>
            <a:r>
              <a:rPr lang="fi-FI" sz="2000" dirty="0" err="1"/>
              <a:t>Fine</a:t>
            </a:r>
            <a:r>
              <a:rPr lang="fi-FI" sz="2000" dirty="0"/>
              <a:t> </a:t>
            </a:r>
            <a:r>
              <a:rPr lang="fi-FI" sz="2000" dirty="0" err="1"/>
              <a:t>Art</a:t>
            </a:r>
            <a:endParaRPr lang="fi-FI" sz="2000" dirty="0"/>
          </a:p>
          <a:p>
            <a:pPr marL="0" indent="0">
              <a:buNone/>
            </a:pPr>
            <a:r>
              <a:rPr lang="fi-FI" sz="2000" dirty="0"/>
              <a:t>	</a:t>
            </a:r>
            <a:r>
              <a:rPr lang="fi-FI" sz="2000" dirty="0" err="1"/>
              <a:t>Moving</a:t>
            </a:r>
            <a:r>
              <a:rPr lang="fi-FI" sz="2000" dirty="0"/>
              <a:t> Image</a:t>
            </a:r>
            <a:br>
              <a:rPr lang="fi-FI" sz="2000" dirty="0"/>
            </a:br>
            <a:r>
              <a:rPr lang="fi-FI" sz="2000" dirty="0"/>
              <a:t>	Advanced </a:t>
            </a:r>
            <a:r>
              <a:rPr lang="fi-FI" sz="2000" dirty="0" err="1"/>
              <a:t>Fine</a:t>
            </a:r>
            <a:r>
              <a:rPr lang="fi-FI" sz="2000" dirty="0"/>
              <a:t> </a:t>
            </a:r>
            <a:r>
              <a:rPr lang="fi-FI" sz="2000" dirty="0" err="1"/>
              <a:t>Art</a:t>
            </a:r>
            <a:endParaRPr lang="fi-FI" sz="2000" dirty="0"/>
          </a:p>
          <a:p>
            <a:pPr marL="0" indent="0">
              <a:buNone/>
            </a:pPr>
            <a:br>
              <a:rPr lang="fi-FI" sz="2000" dirty="0"/>
            </a:br>
            <a:r>
              <a:rPr lang="fi-FI" sz="2000" dirty="0"/>
              <a:t>Music </a:t>
            </a:r>
            <a:r>
              <a:rPr lang="fi-FI" sz="2000" dirty="0" err="1"/>
              <a:t>Production</a:t>
            </a:r>
            <a:br>
              <a:rPr lang="fi-FI" sz="2000" dirty="0"/>
            </a:br>
            <a:r>
              <a:rPr lang="fi-FI" sz="2000" dirty="0"/>
              <a:t>	Live </a:t>
            </a:r>
            <a:r>
              <a:rPr lang="fi-FI" sz="2000" dirty="0" err="1"/>
              <a:t>Event</a:t>
            </a:r>
            <a:r>
              <a:rPr lang="fi-FI" sz="2000" dirty="0"/>
              <a:t> </a:t>
            </a:r>
            <a:r>
              <a:rPr lang="fi-FI" sz="2000" dirty="0" err="1"/>
              <a:t>Production</a:t>
            </a:r>
            <a:r>
              <a:rPr lang="fi-FI" sz="2000" dirty="0"/>
              <a:t> and Technology</a:t>
            </a:r>
            <a:br>
              <a:rPr lang="fi-FI" sz="2000" dirty="0"/>
            </a:br>
            <a:r>
              <a:rPr lang="fi-FI" sz="2000" dirty="0"/>
              <a:t>	Sound Design</a:t>
            </a:r>
            <a:br>
              <a:rPr lang="fi-FI" sz="2000" dirty="0"/>
            </a:br>
            <a:r>
              <a:rPr lang="fi-FI" sz="2000" dirty="0"/>
              <a:t>For </a:t>
            </a:r>
            <a:r>
              <a:rPr lang="fi-FI" sz="2000" dirty="0" err="1"/>
              <a:t>all</a:t>
            </a:r>
            <a:endParaRPr lang="fi-FI" sz="2000" dirty="0"/>
          </a:p>
          <a:p>
            <a:pPr marL="0" indent="0">
              <a:buNone/>
            </a:pPr>
            <a:r>
              <a:rPr lang="fi-FI" sz="2000" dirty="0"/>
              <a:t>	</a:t>
            </a:r>
            <a:r>
              <a:rPr lang="fi-FI" sz="2000" dirty="0" err="1"/>
              <a:t>Cultural</a:t>
            </a:r>
            <a:r>
              <a:rPr lang="fi-FI" sz="2000" dirty="0"/>
              <a:t> </a:t>
            </a:r>
            <a:r>
              <a:rPr lang="fi-FI" sz="2000" dirty="0" err="1"/>
              <a:t>Export</a:t>
            </a:r>
            <a:br>
              <a:rPr lang="fi-FI" sz="2000" dirty="0"/>
            </a:br>
            <a:r>
              <a:rPr lang="fi-FI" sz="2000" dirty="0"/>
              <a:t>	</a:t>
            </a:r>
            <a:r>
              <a:rPr lang="fi-FI" sz="2000" dirty="0" err="1"/>
              <a:t>Emerging</a:t>
            </a:r>
            <a:r>
              <a:rPr lang="fi-FI" sz="2000" dirty="0"/>
              <a:t> Media </a:t>
            </a:r>
            <a:r>
              <a:rPr lang="fi-FI" sz="2000" dirty="0" err="1"/>
              <a:t>Production</a:t>
            </a:r>
            <a:endParaRPr lang="fi-FI" sz="2000" dirty="0"/>
          </a:p>
          <a:p>
            <a:pPr marL="0" indent="0">
              <a:buNone/>
            </a:pPr>
            <a:endParaRPr lang="fi-FI" sz="1600" dirty="0"/>
          </a:p>
          <a:p>
            <a:pPr marL="0" indent="0">
              <a:buNone/>
            </a:pPr>
            <a:r>
              <a:rPr lang="fi-FI" sz="1600" dirty="0">
                <a:hlinkClick r:id="rId2"/>
              </a:rPr>
              <a:t>https://opinto-opas-ops.tamk.fi/index.php/en/167/en/49588/22KVDMASPRING23/year/2022</a:t>
            </a:r>
            <a:endParaRPr lang="fi-FI" sz="1600" dirty="0"/>
          </a:p>
          <a:p>
            <a:pPr marL="0" indent="0">
              <a:buNone/>
            </a:pPr>
            <a:br>
              <a:rPr lang="fi-FI" sz="1600" dirty="0"/>
            </a:br>
            <a:r>
              <a:rPr lang="fi-FI" sz="1600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4707072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05CBC3C-2E5A-4839-8B9B-2E5A6ADF0F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27FF362-FC97-4BF5-949B-D4ADFA26E4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8888549">
            <a:off x="-1059473" y="-1108988"/>
            <a:ext cx="7179830" cy="5226565"/>
          </a:xfrm>
          <a:custGeom>
            <a:avLst/>
            <a:gdLst>
              <a:gd name="connsiteX0" fmla="*/ 5217841 w 7179830"/>
              <a:gd name="connsiteY0" fmla="*/ 464824 h 5226565"/>
              <a:gd name="connsiteX1" fmla="*/ 5222490 w 7179830"/>
              <a:gd name="connsiteY1" fmla="*/ 464289 h 5226565"/>
              <a:gd name="connsiteX2" fmla="*/ 5216768 w 7179830"/>
              <a:gd name="connsiteY2" fmla="*/ 463394 h 5226565"/>
              <a:gd name="connsiteX3" fmla="*/ 5217841 w 7179830"/>
              <a:gd name="connsiteY3" fmla="*/ 464824 h 5226565"/>
              <a:gd name="connsiteX4" fmla="*/ 4945201 w 7179830"/>
              <a:gd name="connsiteY4" fmla="*/ 5226565 h 5226565"/>
              <a:gd name="connsiteX5" fmla="*/ 140449 w 7179830"/>
              <a:gd name="connsiteY5" fmla="*/ 2240811 h 5226565"/>
              <a:gd name="connsiteX6" fmla="*/ 232913 w 7179830"/>
              <a:gd name="connsiteY6" fmla="*/ 2052782 h 5226565"/>
              <a:gd name="connsiteX7" fmla="*/ 375714 w 7179830"/>
              <a:gd name="connsiteY7" fmla="*/ 1803205 h 5226565"/>
              <a:gd name="connsiteX8" fmla="*/ 1512756 w 7179830"/>
              <a:gd name="connsiteY8" fmla="*/ 638448 h 5226565"/>
              <a:gd name="connsiteX9" fmla="*/ 2902095 w 7179830"/>
              <a:gd name="connsiteY9" fmla="*/ 120440 h 5226565"/>
              <a:gd name="connsiteX10" fmla="*/ 2848453 w 7179830"/>
              <a:gd name="connsiteY10" fmla="*/ 125626 h 5226565"/>
              <a:gd name="connsiteX11" fmla="*/ 1837830 w 7179830"/>
              <a:gd name="connsiteY11" fmla="*/ 426203 h 5226565"/>
              <a:gd name="connsiteX12" fmla="*/ 214608 w 7179830"/>
              <a:gd name="connsiteY12" fmla="*/ 1882239 h 5226565"/>
              <a:gd name="connsiteX13" fmla="*/ 91317 w 7179830"/>
              <a:gd name="connsiteY13" fmla="*/ 2123701 h 5226565"/>
              <a:gd name="connsiteX14" fmla="*/ 64092 w 7179830"/>
              <a:gd name="connsiteY14" fmla="*/ 2193361 h 5226565"/>
              <a:gd name="connsiteX15" fmla="*/ 0 w 7179830"/>
              <a:gd name="connsiteY15" fmla="*/ 2153533 h 5226565"/>
              <a:gd name="connsiteX16" fmla="*/ 42834 w 7179830"/>
              <a:gd name="connsiteY16" fmla="*/ 2047277 h 5226565"/>
              <a:gd name="connsiteX17" fmla="*/ 923582 w 7179830"/>
              <a:gd name="connsiteY17" fmla="*/ 915600 h 5226565"/>
              <a:gd name="connsiteX18" fmla="*/ 2686989 w 7179830"/>
              <a:gd name="connsiteY18" fmla="*/ 73950 h 5226565"/>
              <a:gd name="connsiteX19" fmla="*/ 3059983 w 7179830"/>
              <a:gd name="connsiteY19" fmla="*/ 20308 h 5226565"/>
              <a:gd name="connsiteX20" fmla="*/ 3454435 w 7179830"/>
              <a:gd name="connsiteY20" fmla="*/ 1176 h 5226565"/>
              <a:gd name="connsiteX21" fmla="*/ 3923806 w 7179830"/>
              <a:gd name="connsiteY21" fmla="*/ 49990 h 5226565"/>
              <a:gd name="connsiteX22" fmla="*/ 5350874 w 7179830"/>
              <a:gd name="connsiteY22" fmla="*/ 426917 h 5226565"/>
              <a:gd name="connsiteX23" fmla="*/ 6607360 w 7179830"/>
              <a:gd name="connsiteY23" fmla="*/ 1075097 h 5226565"/>
              <a:gd name="connsiteX24" fmla="*/ 7110534 w 7179830"/>
              <a:gd name="connsiteY24" fmla="*/ 1541421 h 5226565"/>
              <a:gd name="connsiteX25" fmla="*/ 7179830 w 7179830"/>
              <a:gd name="connsiteY25" fmla="*/ 1630542 h 5226565"/>
              <a:gd name="connsiteX26" fmla="*/ 7136295 w 7179830"/>
              <a:gd name="connsiteY26" fmla="*/ 1700600 h 5226565"/>
              <a:gd name="connsiteX27" fmla="*/ 7131140 w 7179830"/>
              <a:gd name="connsiteY27" fmla="*/ 1693045 h 5226565"/>
              <a:gd name="connsiteX28" fmla="*/ 6577499 w 7179830"/>
              <a:gd name="connsiteY28" fmla="*/ 1148230 h 5226565"/>
              <a:gd name="connsiteX29" fmla="*/ 5494816 w 7179830"/>
              <a:gd name="connsiteY29" fmla="*/ 563527 h 5226565"/>
              <a:gd name="connsiteX30" fmla="*/ 5366967 w 7179830"/>
              <a:gd name="connsiteY30" fmla="*/ 514176 h 5226565"/>
              <a:gd name="connsiteX31" fmla="*/ 5244661 w 7179830"/>
              <a:gd name="connsiteY31" fmla="*/ 470725 h 5226565"/>
              <a:gd name="connsiteX32" fmla="*/ 5904822 w 7179830"/>
              <a:gd name="connsiteY32" fmla="*/ 815468 h 5226565"/>
              <a:gd name="connsiteX33" fmla="*/ 7015222 w 7179830"/>
              <a:gd name="connsiteY33" fmla="*/ 1815185 h 5226565"/>
              <a:gd name="connsiteX34" fmla="*/ 7040454 w 7179830"/>
              <a:gd name="connsiteY34" fmla="*/ 1854830 h 5226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7179830" h="5226565">
                <a:moveTo>
                  <a:pt x="5217841" y="464824"/>
                </a:moveTo>
                <a:lnTo>
                  <a:pt x="5222490" y="464289"/>
                </a:lnTo>
                <a:lnTo>
                  <a:pt x="5216768" y="463394"/>
                </a:lnTo>
                <a:cubicBezTo>
                  <a:pt x="5216768" y="463394"/>
                  <a:pt x="5216768" y="464646"/>
                  <a:pt x="5217841" y="464824"/>
                </a:cubicBezTo>
                <a:close/>
                <a:moveTo>
                  <a:pt x="4945201" y="5226565"/>
                </a:moveTo>
                <a:lnTo>
                  <a:pt x="140449" y="2240811"/>
                </a:lnTo>
                <a:lnTo>
                  <a:pt x="232913" y="2052782"/>
                </a:lnTo>
                <a:cubicBezTo>
                  <a:pt x="277693" y="1968290"/>
                  <a:pt x="325201" y="1885054"/>
                  <a:pt x="375714" y="1803205"/>
                </a:cubicBezTo>
                <a:cubicBezTo>
                  <a:pt x="667528" y="1329721"/>
                  <a:pt x="1039629" y="935091"/>
                  <a:pt x="1512756" y="638448"/>
                </a:cubicBezTo>
                <a:cubicBezTo>
                  <a:pt x="1939392" y="370950"/>
                  <a:pt x="2405724" y="210560"/>
                  <a:pt x="2902095" y="120440"/>
                </a:cubicBezTo>
                <a:cubicBezTo>
                  <a:pt x="2884054" y="118134"/>
                  <a:pt x="2865727" y="119904"/>
                  <a:pt x="2848453" y="125626"/>
                </a:cubicBezTo>
                <a:cubicBezTo>
                  <a:pt x="2498704" y="175943"/>
                  <a:pt x="2158217" y="277201"/>
                  <a:pt x="1837830" y="426203"/>
                </a:cubicBezTo>
                <a:cubicBezTo>
                  <a:pt x="1147094" y="744660"/>
                  <a:pt x="593502" y="1217071"/>
                  <a:pt x="214608" y="1882239"/>
                </a:cubicBezTo>
                <a:cubicBezTo>
                  <a:pt x="169441" y="1960776"/>
                  <a:pt x="128308" y="2041369"/>
                  <a:pt x="91317" y="2123701"/>
                </a:cubicBezTo>
                <a:lnTo>
                  <a:pt x="64092" y="2193361"/>
                </a:lnTo>
                <a:lnTo>
                  <a:pt x="0" y="2153533"/>
                </a:lnTo>
                <a:lnTo>
                  <a:pt x="42834" y="2047277"/>
                </a:lnTo>
                <a:cubicBezTo>
                  <a:pt x="241792" y="1615775"/>
                  <a:pt x="541268" y="1241591"/>
                  <a:pt x="923582" y="915600"/>
                </a:cubicBezTo>
                <a:cubicBezTo>
                  <a:pt x="1435331" y="478415"/>
                  <a:pt x="2028081" y="205375"/>
                  <a:pt x="2686989" y="73950"/>
                </a:cubicBezTo>
                <a:cubicBezTo>
                  <a:pt x="2810367" y="49274"/>
                  <a:pt x="2934818" y="32466"/>
                  <a:pt x="3059983" y="20308"/>
                </a:cubicBezTo>
                <a:cubicBezTo>
                  <a:pt x="3185149" y="8148"/>
                  <a:pt x="3308706" y="2963"/>
                  <a:pt x="3454435" y="1176"/>
                </a:cubicBezTo>
                <a:cubicBezTo>
                  <a:pt x="3599805" y="-5977"/>
                  <a:pt x="3761985" y="20665"/>
                  <a:pt x="3923806" y="49990"/>
                </a:cubicBezTo>
                <a:cubicBezTo>
                  <a:pt x="4409449" y="137964"/>
                  <a:pt x="4886867" y="257228"/>
                  <a:pt x="5350874" y="426917"/>
                </a:cubicBezTo>
                <a:cubicBezTo>
                  <a:pt x="5797001" y="589991"/>
                  <a:pt x="6223101" y="792223"/>
                  <a:pt x="6607360" y="1075097"/>
                </a:cubicBezTo>
                <a:cubicBezTo>
                  <a:pt x="6794438" y="1212779"/>
                  <a:pt x="6965102" y="1365689"/>
                  <a:pt x="7110534" y="1541421"/>
                </a:cubicBezTo>
                <a:lnTo>
                  <a:pt x="7179830" y="1630542"/>
                </a:lnTo>
                <a:lnTo>
                  <a:pt x="7136295" y="1700600"/>
                </a:lnTo>
                <a:lnTo>
                  <a:pt x="7131140" y="1693045"/>
                </a:lnTo>
                <a:cubicBezTo>
                  <a:pt x="6977874" y="1483026"/>
                  <a:pt x="6788448" y="1305671"/>
                  <a:pt x="6577499" y="1148230"/>
                </a:cubicBezTo>
                <a:cubicBezTo>
                  <a:pt x="6245452" y="900401"/>
                  <a:pt x="5878538" y="716408"/>
                  <a:pt x="5494816" y="563527"/>
                </a:cubicBezTo>
                <a:cubicBezTo>
                  <a:pt x="5452491" y="546487"/>
                  <a:pt x="5409881" y="530036"/>
                  <a:pt x="5366967" y="514176"/>
                </a:cubicBezTo>
                <a:cubicBezTo>
                  <a:pt x="5326377" y="499156"/>
                  <a:pt x="5285430" y="485210"/>
                  <a:pt x="5244661" y="470725"/>
                </a:cubicBezTo>
                <a:cubicBezTo>
                  <a:pt x="5471517" y="572127"/>
                  <a:pt x="5691970" y="687263"/>
                  <a:pt x="5904822" y="815468"/>
                </a:cubicBezTo>
                <a:cubicBezTo>
                  <a:pt x="6336645" y="1080104"/>
                  <a:pt x="6718758" y="1400351"/>
                  <a:pt x="7015222" y="1815185"/>
                </a:cubicBezTo>
                <a:lnTo>
                  <a:pt x="7040454" y="1854830"/>
                </a:lnTo>
                <a:close/>
              </a:path>
            </a:pathLst>
          </a:custGeom>
          <a:solidFill>
            <a:schemeClr val="accent2"/>
          </a:solidFill>
          <a:ln w="1270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EF1458B9-A197-2CD6-735E-8698517F2E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6" y="673770"/>
            <a:ext cx="3644489" cy="2755230"/>
          </a:xfrm>
        </p:spPr>
        <p:txBody>
          <a:bodyPr anchor="t">
            <a:normAutofit fontScale="90000"/>
          </a:bodyPr>
          <a:lstStyle/>
          <a:p>
            <a:r>
              <a:rPr lang="fi-FI" sz="5400" dirty="0" err="1">
                <a:solidFill>
                  <a:srgbClr val="FFFFFF"/>
                </a:solidFill>
              </a:rPr>
              <a:t>Projects</a:t>
            </a:r>
            <a:r>
              <a:rPr lang="fi-FI" sz="5400" dirty="0">
                <a:solidFill>
                  <a:srgbClr val="FFFFFF"/>
                </a:solidFill>
              </a:rPr>
              <a:t>,</a:t>
            </a:r>
            <a:br>
              <a:rPr lang="fi-FI" sz="5400" dirty="0">
                <a:solidFill>
                  <a:srgbClr val="FFFFFF"/>
                </a:solidFill>
              </a:rPr>
            </a:br>
            <a:r>
              <a:rPr lang="fi-FI" sz="5400" dirty="0" err="1">
                <a:solidFill>
                  <a:srgbClr val="FFFFFF"/>
                </a:solidFill>
              </a:rPr>
              <a:t>events</a:t>
            </a:r>
            <a:r>
              <a:rPr lang="fi-FI" sz="5400" dirty="0">
                <a:solidFill>
                  <a:srgbClr val="FFFFFF"/>
                </a:solidFill>
              </a:rPr>
              <a:t>,</a:t>
            </a:r>
            <a:br>
              <a:rPr lang="fi-FI" sz="5400" dirty="0">
                <a:solidFill>
                  <a:srgbClr val="FFFFFF"/>
                </a:solidFill>
              </a:rPr>
            </a:br>
            <a:r>
              <a:rPr lang="fi-FI" sz="5400" dirty="0" err="1">
                <a:solidFill>
                  <a:srgbClr val="FFFFFF"/>
                </a:solidFill>
              </a:rPr>
              <a:t>networking</a:t>
            </a:r>
            <a:br>
              <a:rPr lang="fi-FI" sz="5400" dirty="0">
                <a:solidFill>
                  <a:srgbClr val="FFFFFF"/>
                </a:solidFill>
              </a:rPr>
            </a:br>
            <a:r>
              <a:rPr lang="fi-FI" sz="5400" dirty="0">
                <a:solidFill>
                  <a:srgbClr val="FFFFFF"/>
                </a:solidFill>
              </a:rPr>
              <a:t>in Tampere,</a:t>
            </a:r>
            <a:br>
              <a:rPr lang="fi-FI" sz="5400" dirty="0">
                <a:solidFill>
                  <a:srgbClr val="FFFFFF"/>
                </a:solidFill>
              </a:rPr>
            </a:br>
            <a:r>
              <a:rPr lang="fi-FI" sz="5400" dirty="0">
                <a:solidFill>
                  <a:srgbClr val="FFFFFF"/>
                </a:solidFill>
              </a:rPr>
              <a:t>Finland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E0D5708-2407-A884-A873-9D80551F01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8" y="882315"/>
            <a:ext cx="5462589" cy="529464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i-FI" sz="2200" u="sng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Some events</a:t>
            </a:r>
          </a:p>
          <a:p>
            <a:r>
              <a:rPr lang="fi-FI" sz="2200" dirty="0">
                <a:solidFill>
                  <a:srgbClr val="0563C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Tampere Film Festival</a:t>
            </a:r>
            <a:r>
              <a:rPr lang="fi-FI" sz="2200" dirty="0"/>
              <a:t> 8.-12.3.2023</a:t>
            </a:r>
          </a:p>
          <a:p>
            <a:r>
              <a:rPr lang="fi-FI" sz="2200" dirty="0">
                <a:hlinkClick r:id="rId3"/>
              </a:rPr>
              <a:t>Eye on TAMK International Week </a:t>
            </a:r>
            <a:r>
              <a:rPr lang="fi-FI" sz="2200" dirty="0"/>
              <a:t>20.-24.3.23</a:t>
            </a:r>
          </a:p>
          <a:p>
            <a:r>
              <a:rPr lang="fi-FI" sz="2200" dirty="0">
                <a:hlinkClick r:id="rId4"/>
              </a:rPr>
              <a:t>Music X Media</a:t>
            </a:r>
            <a:r>
              <a:rPr lang="fi-FI" sz="2200" dirty="0"/>
              <a:t> (</a:t>
            </a:r>
            <a:r>
              <a:rPr lang="fi-FI" sz="2200" dirty="0" err="1"/>
              <a:t>September</a:t>
            </a:r>
            <a:r>
              <a:rPr lang="fi-FI" sz="2200" dirty="0"/>
              <a:t>-October 2023)</a:t>
            </a:r>
          </a:p>
          <a:p>
            <a:endParaRPr lang="fi-FI" sz="2200" dirty="0"/>
          </a:p>
          <a:p>
            <a:r>
              <a:rPr lang="fi-FI" sz="2200" dirty="0">
                <a:hlinkClick r:id="rId5"/>
              </a:rPr>
              <a:t>VFX – education</a:t>
            </a:r>
            <a:endParaRPr lang="fi-FI" sz="2200" dirty="0"/>
          </a:p>
          <a:p>
            <a:r>
              <a:rPr lang="fi-FI" sz="2200" dirty="0">
                <a:hlinkClick r:id="rId6"/>
              </a:rPr>
              <a:t>XR Factory</a:t>
            </a:r>
            <a:endParaRPr lang="fi-FI" sz="2200" dirty="0"/>
          </a:p>
          <a:p>
            <a:endParaRPr lang="fi-FI" sz="2200" dirty="0"/>
          </a:p>
          <a:p>
            <a:pPr marL="0" indent="0">
              <a:buNone/>
            </a:pPr>
            <a:r>
              <a:rPr lang="fi-FI" sz="2200" dirty="0" err="1">
                <a:hlinkClick r:id="rId7"/>
              </a:rPr>
              <a:t>Womex</a:t>
            </a:r>
            <a:r>
              <a:rPr lang="fi-FI" sz="2200" dirty="0">
                <a:hlinkClick r:id="rId7"/>
              </a:rPr>
              <a:t> 2019 in Tampere!</a:t>
            </a:r>
            <a:endParaRPr lang="fi-FI" sz="2200" dirty="0"/>
          </a:p>
          <a:p>
            <a:pPr marL="0" indent="0">
              <a:buNone/>
            </a:pPr>
            <a:endParaRPr lang="fi-FI" sz="2200" dirty="0"/>
          </a:p>
          <a:p>
            <a:pPr marL="0" indent="0">
              <a:buNone/>
            </a:pPr>
            <a:r>
              <a:rPr lang="fi-FI" sz="2200" dirty="0" err="1"/>
              <a:t>Feel</a:t>
            </a:r>
            <a:r>
              <a:rPr lang="fi-FI" sz="2200" dirty="0"/>
              <a:t> </a:t>
            </a:r>
            <a:r>
              <a:rPr lang="fi-FI" sz="2200" dirty="0" err="1"/>
              <a:t>free</a:t>
            </a:r>
            <a:r>
              <a:rPr lang="fi-FI" sz="2200" dirty="0"/>
              <a:t> to </a:t>
            </a:r>
            <a:r>
              <a:rPr lang="fi-FI" sz="2200" dirty="0" err="1"/>
              <a:t>contact</a:t>
            </a:r>
            <a:r>
              <a:rPr lang="fi-FI" sz="2200" dirty="0"/>
              <a:t> Sohvi Sirkesalo</a:t>
            </a:r>
          </a:p>
          <a:p>
            <a:pPr marL="0" indent="0">
              <a:buNone/>
            </a:pPr>
            <a:r>
              <a:rPr lang="fi-FI" sz="2200" dirty="0">
                <a:hlinkClick r:id="rId8"/>
              </a:rPr>
              <a:t>sohvi.sirkesalo@tuni.fi</a:t>
            </a:r>
            <a:endParaRPr lang="fi-FI" sz="2200" dirty="0"/>
          </a:p>
          <a:p>
            <a:pPr marL="0" indent="0">
              <a:buNone/>
            </a:pPr>
            <a:endParaRPr lang="fi-FI" sz="2200" dirty="0"/>
          </a:p>
          <a:p>
            <a:pPr marL="0" indent="0">
              <a:buNone/>
            </a:pPr>
            <a:endParaRPr lang="fi-FI" sz="2200" dirty="0"/>
          </a:p>
          <a:p>
            <a:endParaRPr lang="fi-FI" sz="2200" dirty="0"/>
          </a:p>
        </p:txBody>
      </p:sp>
    </p:spTree>
    <p:extLst>
      <p:ext uri="{BB962C8B-B14F-4D97-AF65-F5344CB8AC3E}">
        <p14:creationId xmlns:p14="http://schemas.microsoft.com/office/powerpoint/2010/main" val="36184517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9AB5D182-933A-8848-9A0F-A0B4236406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714" y="887407"/>
            <a:ext cx="5290488" cy="723558"/>
          </a:xfrm>
        </p:spPr>
        <p:txBody>
          <a:bodyPr/>
          <a:lstStyle/>
          <a:p>
            <a:r>
              <a:rPr lang="en-GB" dirty="0"/>
              <a:t>Follow, participate</a:t>
            </a:r>
            <a:endParaRPr lang="en-FI" dirty="0"/>
          </a:p>
        </p:txBody>
      </p:sp>
      <p:sp>
        <p:nvSpPr>
          <p:cNvPr id="5" name="Suorakulmio 6">
            <a:extLst>
              <a:ext uri="{FF2B5EF4-FFF2-40B4-BE49-F238E27FC236}">
                <a16:creationId xmlns:a16="http://schemas.microsoft.com/office/drawing/2014/main" id="{05734108-C396-9048-8F2D-6BC077D75C6B}"/>
              </a:ext>
            </a:extLst>
          </p:cNvPr>
          <p:cNvSpPr/>
          <p:nvPr/>
        </p:nvSpPr>
        <p:spPr>
          <a:xfrm>
            <a:off x="346198" y="1779823"/>
            <a:ext cx="8095785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1200"/>
              </a:spcBef>
              <a:defRPr/>
            </a:pPr>
            <a:r>
              <a:rPr lang="en-US" sz="2400" dirty="0" err="1">
                <a:solidFill>
                  <a:srgbClr val="4E008E"/>
                </a:solidFill>
                <a:cs typeface="Calibri Light"/>
              </a:rPr>
              <a:t>tuni.fi</a:t>
            </a:r>
            <a:r>
              <a:rPr lang="en-US" sz="2400" dirty="0">
                <a:solidFill>
                  <a:srgbClr val="4E008E"/>
                </a:solidFill>
                <a:cs typeface="Calibri Light"/>
              </a:rPr>
              <a:t>/</a:t>
            </a:r>
            <a:r>
              <a:rPr lang="en-US" sz="2400" dirty="0" err="1">
                <a:solidFill>
                  <a:srgbClr val="4E008E"/>
                </a:solidFill>
                <a:cs typeface="Calibri Light"/>
              </a:rPr>
              <a:t>tamk</a:t>
            </a:r>
            <a:endParaRPr lang="en-US" sz="2400" dirty="0">
              <a:solidFill>
                <a:srgbClr val="4E008E"/>
              </a:solidFill>
              <a:cs typeface="Calibri Light"/>
            </a:endParaRPr>
          </a:p>
          <a:p>
            <a:pPr lvl="0">
              <a:spcBef>
                <a:spcPts val="1200"/>
              </a:spcBef>
              <a:defRPr/>
            </a:pPr>
            <a:b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4E008E"/>
                </a:solidFill>
                <a:effectLst/>
                <a:uLnTx/>
                <a:uFillTx/>
                <a:latin typeface="Arial" panose="020B0604020202020204"/>
                <a:ea typeface="+mn-ea"/>
                <a:cs typeface="Calibri Light"/>
              </a:rPr>
            </a:br>
            <a:r>
              <a:rPr lang="en-US" b="1" dirty="0">
                <a:solidFill>
                  <a:srgbClr val="4E008E"/>
                </a:solidFill>
                <a:cs typeface="Calibri Light"/>
              </a:rPr>
              <a:t>Facebook</a:t>
            </a:r>
            <a:r>
              <a:rPr lang="en-US" dirty="0">
                <a:solidFill>
                  <a:srgbClr val="4E008E"/>
                </a:solidFill>
                <a:cs typeface="Calibri Light"/>
              </a:rPr>
              <a:t>	TAMK - Tampere University of Applied Sciences</a:t>
            </a:r>
          </a:p>
          <a:p>
            <a:pPr lvl="0">
              <a:spcBef>
                <a:spcPts val="1200"/>
              </a:spcBef>
              <a:defRPr/>
            </a:pPr>
            <a:r>
              <a:rPr lang="en-US" b="1" dirty="0">
                <a:solidFill>
                  <a:srgbClr val="4E008E"/>
                </a:solidFill>
                <a:cs typeface="Calibri Light"/>
              </a:rPr>
              <a:t>Twitter		</a:t>
            </a:r>
            <a:r>
              <a:rPr lang="en-US" dirty="0">
                <a:solidFill>
                  <a:srgbClr val="4E008E"/>
                </a:solidFill>
              </a:rPr>
              <a:t>TAMK_UAS</a:t>
            </a:r>
            <a:endParaRPr lang="en-US" dirty="0">
              <a:solidFill>
                <a:srgbClr val="4E008E"/>
              </a:solidFill>
              <a:cs typeface="Calibri Light"/>
            </a:endParaRPr>
          </a:p>
          <a:p>
            <a:pPr lvl="0">
              <a:spcBef>
                <a:spcPts val="1200"/>
              </a:spcBef>
              <a:defRPr/>
            </a:pPr>
            <a:r>
              <a:rPr lang="en-US" b="1" dirty="0">
                <a:solidFill>
                  <a:srgbClr val="4E008E"/>
                </a:solidFill>
                <a:cs typeface="Calibri Light"/>
              </a:rPr>
              <a:t>Instagram	</a:t>
            </a:r>
            <a:r>
              <a:rPr lang="en-US" dirty="0" err="1">
                <a:solidFill>
                  <a:srgbClr val="4E008E"/>
                </a:solidFill>
                <a:cs typeface="Calibri Light"/>
              </a:rPr>
              <a:t>tamk_uas</a:t>
            </a:r>
            <a:r>
              <a:rPr lang="en-US" dirty="0">
                <a:solidFill>
                  <a:srgbClr val="4E008E"/>
                </a:solidFill>
                <a:cs typeface="Calibri Light"/>
              </a:rPr>
              <a:t>, </a:t>
            </a:r>
            <a:r>
              <a:rPr lang="en-US" dirty="0" err="1">
                <a:solidFill>
                  <a:srgbClr val="4E008E"/>
                </a:solidFill>
                <a:cs typeface="Calibri Light"/>
              </a:rPr>
              <a:t>tamk_international</a:t>
            </a:r>
            <a:endParaRPr lang="en-US" dirty="0">
              <a:solidFill>
                <a:srgbClr val="4E008E"/>
              </a:solidFill>
              <a:cs typeface="Calibri Light"/>
            </a:endParaRPr>
          </a:p>
          <a:p>
            <a:pPr lvl="0">
              <a:spcBef>
                <a:spcPts val="1200"/>
              </a:spcBef>
              <a:defRPr/>
            </a:pPr>
            <a:r>
              <a:rPr lang="en-US" b="1" dirty="0">
                <a:solidFill>
                  <a:srgbClr val="4E008E"/>
                </a:solidFill>
                <a:cs typeface="Calibri Light"/>
              </a:rPr>
              <a:t>LinkedIn	</a:t>
            </a:r>
            <a:r>
              <a:rPr lang="en-US" dirty="0">
                <a:solidFill>
                  <a:srgbClr val="4E008E"/>
                </a:solidFill>
              </a:rPr>
              <a:t>Tampere University of Applied Sciences</a:t>
            </a:r>
          </a:p>
          <a:p>
            <a:pPr>
              <a:spcBef>
                <a:spcPts val="1200"/>
              </a:spcBef>
              <a:defRPr/>
            </a:pPr>
            <a:r>
              <a:rPr lang="en-US" b="1" dirty="0">
                <a:solidFill>
                  <a:srgbClr val="4E008E"/>
                </a:solidFill>
                <a:cs typeface="Calibri Light"/>
              </a:rPr>
              <a:t>TikTok		</a:t>
            </a:r>
            <a:r>
              <a:rPr lang="en-US" dirty="0">
                <a:solidFill>
                  <a:srgbClr val="4E008E"/>
                </a:solidFill>
              </a:rPr>
              <a:t>TAMK_UAS</a:t>
            </a:r>
          </a:p>
          <a:p>
            <a:pPr lvl="0">
              <a:spcBef>
                <a:spcPts val="1200"/>
              </a:spcBef>
              <a:defRPr/>
            </a:pPr>
            <a:r>
              <a:rPr lang="en-US" b="1" dirty="0">
                <a:solidFill>
                  <a:srgbClr val="4E008E"/>
                </a:solidFill>
                <a:cs typeface="Calibri Light"/>
              </a:rPr>
              <a:t>YouTube	</a:t>
            </a:r>
            <a:r>
              <a:rPr lang="fi-FI" dirty="0">
                <a:solidFill>
                  <a:srgbClr val="4E008E"/>
                </a:solidFill>
              </a:rPr>
              <a:t>Tampere </a:t>
            </a:r>
            <a:r>
              <a:rPr lang="fi-FI" dirty="0" err="1">
                <a:solidFill>
                  <a:srgbClr val="4E008E"/>
                </a:solidFill>
              </a:rPr>
              <a:t>Universities</a:t>
            </a:r>
            <a:endParaRPr lang="fi-FI" dirty="0">
              <a:solidFill>
                <a:srgbClr val="4E008E"/>
              </a:solidFill>
            </a:endParaRPr>
          </a:p>
          <a:p>
            <a:pPr lvl="0">
              <a:spcBef>
                <a:spcPts val="1200"/>
              </a:spcBef>
              <a:defRPr/>
            </a:pPr>
            <a:r>
              <a:rPr lang="fi-FI" b="1" dirty="0" err="1">
                <a:solidFill>
                  <a:srgbClr val="4E008E"/>
                </a:solidFill>
                <a:cs typeface="Calibri Light"/>
              </a:rPr>
              <a:t>TAMKjournal</a:t>
            </a:r>
            <a:r>
              <a:rPr lang="fi-FI" dirty="0">
                <a:solidFill>
                  <a:srgbClr val="4E008E"/>
                </a:solidFill>
                <a:cs typeface="Calibri Light"/>
              </a:rPr>
              <a:t>	</a:t>
            </a:r>
            <a:r>
              <a:rPr lang="fi-FI" dirty="0" err="1">
                <a:solidFill>
                  <a:srgbClr val="4E008E"/>
                </a:solidFill>
                <a:cs typeface="Calibri Light"/>
              </a:rPr>
              <a:t>tamkjournal.tamk.fi</a:t>
            </a:r>
            <a:endParaRPr lang="en-US" dirty="0">
              <a:solidFill>
                <a:srgbClr val="4E008E"/>
              </a:solidFill>
              <a:cs typeface="Calibri Light"/>
            </a:endParaRPr>
          </a:p>
          <a:p>
            <a:pPr lvl="0">
              <a:spcBef>
                <a:spcPts val="1200"/>
              </a:spcBef>
              <a:defRPr/>
            </a:pPr>
            <a:r>
              <a:rPr lang="en-US" b="1" dirty="0">
                <a:solidFill>
                  <a:srgbClr val="4E008E"/>
                </a:solidFill>
                <a:cs typeface="Calibri Light"/>
              </a:rPr>
              <a:t>Unit-</a:t>
            </a:r>
            <a:r>
              <a:rPr lang="en-US" b="1" dirty="0" err="1">
                <a:solidFill>
                  <a:srgbClr val="4E008E"/>
                </a:solidFill>
                <a:cs typeface="Calibri Light"/>
              </a:rPr>
              <a:t>lehti</a:t>
            </a:r>
            <a:r>
              <a:rPr lang="en-US" b="1" dirty="0">
                <a:solidFill>
                  <a:srgbClr val="4E008E"/>
                </a:solidFill>
                <a:cs typeface="Calibri Light"/>
              </a:rPr>
              <a:t>	</a:t>
            </a:r>
            <a:r>
              <a:rPr lang="en-US" dirty="0" err="1">
                <a:solidFill>
                  <a:srgbClr val="4E008E"/>
                </a:solidFill>
              </a:rPr>
              <a:t>tuni.fi</a:t>
            </a:r>
            <a:r>
              <a:rPr lang="en-US" dirty="0">
                <a:solidFill>
                  <a:srgbClr val="4E008E"/>
                </a:solidFill>
              </a:rPr>
              <a:t>/unit-magazine </a:t>
            </a:r>
            <a:endParaRPr lang="en-US" dirty="0">
              <a:solidFill>
                <a:srgbClr val="4E008E"/>
              </a:solidFill>
              <a:cs typeface="Calibri Light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136F3F2-248F-4247-850C-863785F608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39891" y="0"/>
            <a:ext cx="11173880" cy="68580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712EAE9A-D96F-1E42-9052-16E253DF0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439891" y="0"/>
            <a:ext cx="7124917" cy="6858000"/>
          </a:xfrm>
          <a:prstGeom prst="rect">
            <a:avLst/>
          </a:prstGeom>
          <a:solidFill>
            <a:srgbClr val="4E008E">
              <a:alpha val="2047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52628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937276-77E5-3AE3-BEA3-FEA52EC0E0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7726" y="-553453"/>
            <a:ext cx="1556085" cy="189248"/>
          </a:xfrm>
        </p:spPr>
        <p:txBody>
          <a:bodyPr/>
          <a:lstStyle/>
          <a:p>
            <a:r>
              <a:rPr lang="en-FI" sz="800" dirty="0"/>
              <a:t>Human potential unlimited</a:t>
            </a:r>
          </a:p>
        </p:txBody>
      </p:sp>
      <p:pic>
        <p:nvPicPr>
          <p:cNvPr id="4" name="Picture 3" descr="Human Potential Unlimited.">
            <a:hlinkClick r:id="rId3"/>
            <a:extLst>
              <a:ext uri="{FF2B5EF4-FFF2-40B4-BE49-F238E27FC236}">
                <a16:creationId xmlns:a16="http://schemas.microsoft.com/office/drawing/2014/main" id="{12C32588-080F-84FC-14B7-8B50FF78FD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95773" y="1579920"/>
            <a:ext cx="7610961" cy="4458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3729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orakulmio 3">
            <a:extLst>
              <a:ext uri="{FF2B5EF4-FFF2-40B4-BE49-F238E27FC236}">
                <a16:creationId xmlns:a16="http://schemas.microsoft.com/office/drawing/2014/main" id="{D308CF9E-3E1D-4E44-B4C4-0A9FB4651581}"/>
              </a:ext>
            </a:extLst>
          </p:cNvPr>
          <p:cNvSpPr/>
          <p:nvPr/>
        </p:nvSpPr>
        <p:spPr>
          <a:xfrm>
            <a:off x="593945" y="2610853"/>
            <a:ext cx="6148419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GB" sz="2400" dirty="0">
                <a:solidFill>
                  <a:prstClr val="white"/>
                </a:solidFill>
                <a:cs typeface="Arial" panose="020B0604020202020204" pitchFamily="34" charset="0"/>
              </a:rPr>
              <a:t>TAMK</a:t>
            </a:r>
            <a:r>
              <a:rPr lang="en-GB" sz="2400" dirty="0">
                <a:solidFill>
                  <a:prstClr val="white"/>
                </a:solidFill>
              </a:rPr>
              <a:t> is one of the largest and most popular universities of applied sciences in Finland. Our strengths are </a:t>
            </a:r>
            <a:r>
              <a:rPr lang="en-GB" sz="2400" dirty="0" err="1">
                <a:solidFill>
                  <a:prstClr val="white"/>
                </a:solidFill>
              </a:rPr>
              <a:t>multidisciplinarity</a:t>
            </a:r>
            <a:r>
              <a:rPr lang="en-GB" sz="2400" dirty="0">
                <a:solidFill>
                  <a:prstClr val="white"/>
                </a:solidFill>
              </a:rPr>
              <a:t>, development competence, diverse learning paths, close contacts to working life and international cooperation. We constitute the Tampere Universities community together with Tampere University.</a:t>
            </a:r>
            <a:endParaRPr lang="en-GB" sz="2400" dirty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pic>
        <p:nvPicPr>
          <p:cNvPr id="14" name="Picture 10">
            <a:extLst>
              <a:ext uri="{FF2B5EF4-FFF2-40B4-BE49-F238E27FC236}">
                <a16:creationId xmlns:a16="http://schemas.microsoft.com/office/drawing/2014/main" id="{9876B8D0-753E-FE46-AD08-10576B7829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alphaModFix amt="7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51700" y="649177"/>
            <a:ext cx="4940300" cy="6208824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7A3A9DAC-5D97-0018-140F-E190A94C8C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3945" y="1231772"/>
            <a:ext cx="6148418" cy="1379081"/>
          </a:xfrm>
        </p:spPr>
        <p:txBody>
          <a:bodyPr/>
          <a:lstStyle/>
          <a:p>
            <a:r>
              <a:rPr lang="en-GB" dirty="0"/>
              <a:t>Tampere University </a:t>
            </a:r>
            <a:br>
              <a:rPr lang="en-GB" dirty="0"/>
            </a:br>
            <a:r>
              <a:rPr lang="en-GB" dirty="0"/>
              <a:t>of Applied Sciences</a:t>
            </a:r>
          </a:p>
        </p:txBody>
      </p:sp>
    </p:spTree>
    <p:extLst>
      <p:ext uri="{BB962C8B-B14F-4D97-AF65-F5344CB8AC3E}">
        <p14:creationId xmlns:p14="http://schemas.microsoft.com/office/powerpoint/2010/main" val="21958349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4159" y="617998"/>
            <a:ext cx="11978356" cy="624000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EDB7B942-2D50-6045-82A2-2126212EAB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76615" y="617998"/>
            <a:ext cx="11965900" cy="6234143"/>
          </a:xfrm>
          <a:prstGeom prst="rect">
            <a:avLst/>
          </a:prstGeom>
          <a:solidFill>
            <a:srgbClr val="4E008E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pSp>
        <p:nvGrpSpPr>
          <p:cNvPr id="2" name="Group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2883839" y="730445"/>
            <a:ext cx="7171508" cy="6624866"/>
            <a:chOff x="2883839" y="730445"/>
            <a:chExt cx="7171508" cy="6624866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A8F3927D-4DE0-FA4A-8F65-494703E66154}"/>
                </a:ext>
              </a:extLst>
            </p:cNvPr>
            <p:cNvSpPr txBox="1"/>
            <p:nvPr/>
          </p:nvSpPr>
          <p:spPr>
            <a:xfrm>
              <a:off x="2883839" y="3677919"/>
              <a:ext cx="7171508" cy="27853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42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40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  <a:p>
              <a:pPr lvl="0" algn="ctr">
                <a:lnSpc>
                  <a:spcPts val="4200"/>
                </a:lnSpc>
                <a:defRPr/>
              </a:pPr>
              <a:r>
                <a:rPr lang="en-GB" sz="28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around </a:t>
              </a:r>
              <a:r>
                <a:rPr lang="en-GB" sz="40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11,000 </a:t>
              </a:r>
              <a:r>
                <a:rPr lang="en-GB" sz="28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students</a:t>
              </a:r>
            </a:p>
            <a:p>
              <a:pPr lvl="0" algn="ctr">
                <a:lnSpc>
                  <a:spcPts val="4200"/>
                </a:lnSpc>
                <a:defRPr/>
              </a:pPr>
              <a:r>
                <a:rPr lang="en-GB" sz="28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more than </a:t>
              </a:r>
              <a:r>
                <a:rPr lang="en-GB" sz="40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50</a:t>
              </a:r>
              <a:r>
                <a:rPr lang="en-GB" sz="28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degree programmes</a:t>
              </a:r>
            </a:p>
            <a:p>
              <a:pPr lvl="0" algn="ctr">
                <a:lnSpc>
                  <a:spcPts val="4200"/>
                </a:lnSpc>
                <a:defRPr/>
              </a:pPr>
              <a:r>
                <a:rPr lang="en-GB" sz="28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around </a:t>
              </a:r>
              <a:r>
                <a:rPr lang="en-GB" sz="40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750</a:t>
              </a:r>
              <a:r>
                <a:rPr lang="en-GB" sz="28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employees</a:t>
              </a:r>
              <a:br>
                <a:rPr kumimoji="0" lang="fi-FI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</a:br>
              <a:endParaRPr kumimoji="0" lang="fi-FI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E0850EEC-B61F-374C-B962-905F07105AF8}"/>
                </a:ext>
              </a:extLst>
            </p:cNvPr>
            <p:cNvSpPr/>
            <p:nvPr/>
          </p:nvSpPr>
          <p:spPr>
            <a:xfrm rot="20459253">
              <a:off x="3157160" y="730445"/>
              <a:ext cx="6624866" cy="6624866"/>
            </a:xfrm>
            <a:prstGeom prst="rect">
              <a:avLst/>
            </a:prstGeom>
            <a:noFill/>
            <a:ln w="76200">
              <a:solidFill>
                <a:srgbClr val="FBD79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sp>
        <p:nvSpPr>
          <p:cNvPr id="4" name="Title 3">
            <a:extLst>
              <a:ext uri="{FF2B5EF4-FFF2-40B4-BE49-F238E27FC236}">
                <a16:creationId xmlns:a16="http://schemas.microsoft.com/office/drawing/2014/main" id="{16A4E851-36C0-339F-7F27-E205A1F42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3686" y="2103437"/>
            <a:ext cx="10515600" cy="1325563"/>
          </a:xfrm>
        </p:spPr>
        <p:txBody>
          <a:bodyPr/>
          <a:lstStyle/>
          <a:p>
            <a:pPr lvl="0" algn="ctr">
              <a:lnSpc>
                <a:spcPts val="4200"/>
              </a:lnSpc>
              <a:spcBef>
                <a:spcPts val="0"/>
              </a:spcBef>
              <a:defRPr/>
            </a:pPr>
            <a:r>
              <a:rPr lang="en-GB" b="1" dirty="0">
                <a:solidFill>
                  <a:prstClr val="white"/>
                </a:solidFill>
                <a:cs typeface="Arial" panose="020B0604020202020204" pitchFamily="34" charset="0"/>
              </a:rPr>
              <a:t>Third largest university </a:t>
            </a:r>
            <a:br>
              <a:rPr lang="en-GB" b="1" dirty="0">
                <a:solidFill>
                  <a:prstClr val="white"/>
                </a:solidFill>
                <a:cs typeface="Arial" panose="020B0604020202020204" pitchFamily="34" charset="0"/>
              </a:rPr>
            </a:br>
            <a:r>
              <a:rPr lang="en-GB" b="1" dirty="0">
                <a:solidFill>
                  <a:prstClr val="white"/>
                </a:solidFill>
                <a:cs typeface="Arial" panose="020B0604020202020204" pitchFamily="34" charset="0"/>
              </a:rPr>
              <a:t>of applied sciences </a:t>
            </a:r>
            <a:br>
              <a:rPr lang="en-GB" b="1" dirty="0">
                <a:solidFill>
                  <a:prstClr val="white"/>
                </a:solidFill>
                <a:cs typeface="Arial" panose="020B0604020202020204" pitchFamily="34" charset="0"/>
              </a:rPr>
            </a:br>
            <a:r>
              <a:rPr lang="en-GB" b="1" dirty="0">
                <a:solidFill>
                  <a:prstClr val="white"/>
                </a:solidFill>
                <a:cs typeface="Arial" panose="020B0604020202020204" pitchFamily="34" charset="0"/>
              </a:rPr>
              <a:t>in Finland</a:t>
            </a:r>
            <a:endParaRPr lang="en-GB" sz="40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59358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65814C1-8B6D-D74B-89F4-D673412C47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49383" y="635543"/>
            <a:ext cx="11998036" cy="625602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94DB923-5D68-4C4A-A552-066121F6A7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49383" y="635543"/>
            <a:ext cx="11965900" cy="6222457"/>
          </a:xfrm>
          <a:prstGeom prst="rect">
            <a:avLst/>
          </a:prstGeom>
          <a:solidFill>
            <a:srgbClr val="4E008E">
              <a:alpha val="5343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E0848E92-29ED-BD40-9731-B18BECAFCA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827" y="1168276"/>
            <a:ext cx="10154587" cy="1145060"/>
          </a:xfrm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International cooperation</a:t>
            </a:r>
            <a:endParaRPr lang="fi-FI" dirty="0">
              <a:solidFill>
                <a:schemeClr val="bg1"/>
              </a:solidFill>
            </a:endParaRPr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4B00E1BB-657A-994B-AB37-FE8051411F57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462797" y="2117708"/>
            <a:ext cx="6126499" cy="3548508"/>
          </a:xfrm>
        </p:spPr>
        <p:txBody>
          <a:bodyPr/>
          <a:lstStyle/>
          <a:p>
            <a: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/>
                </a:solidFill>
              </a:rPr>
              <a:t>335 cooperation partners in 55 countries</a:t>
            </a:r>
          </a:p>
          <a:p>
            <a: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/>
                </a:solidFill>
              </a:rPr>
              <a:t>Student and staff exchanges</a:t>
            </a:r>
          </a:p>
          <a:p>
            <a: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/>
                </a:solidFill>
              </a:rPr>
              <a:t>International theme weeks</a:t>
            </a:r>
          </a:p>
          <a:p>
            <a: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/>
                </a:solidFill>
              </a:rPr>
              <a:t>Summer School</a:t>
            </a:r>
          </a:p>
          <a:p>
            <a: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/>
                </a:solidFill>
              </a:rPr>
              <a:t>Intensive courses</a:t>
            </a:r>
          </a:p>
          <a:p>
            <a: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/>
                </a:solidFill>
              </a:rPr>
              <a:t>International projects and cooperation networks</a:t>
            </a:r>
          </a:p>
        </p:txBody>
      </p:sp>
      <p:pic>
        <p:nvPicPr>
          <p:cNvPr id="9" name="Kuva 5" descr="Fineec audited">
            <a:extLst>
              <a:ext uri="{FF2B5EF4-FFF2-40B4-BE49-F238E27FC236}">
                <a16:creationId xmlns:a16="http://schemas.microsoft.com/office/drawing/2014/main" id="{42033BB4-2061-BE89-0B6B-304AD5C2F5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6436" y="5542896"/>
            <a:ext cx="2371643" cy="857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6802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65814C1-8B6D-D74B-89F4-D673412C47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49383" y="635543"/>
            <a:ext cx="11998036" cy="625602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94DB923-5D68-4C4A-A552-066121F6A7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49383" y="635543"/>
            <a:ext cx="11965900" cy="6222457"/>
          </a:xfrm>
          <a:prstGeom prst="rect">
            <a:avLst/>
          </a:prstGeom>
          <a:solidFill>
            <a:srgbClr val="4E008E">
              <a:alpha val="5343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E0848E92-29ED-BD40-9731-B18BECAFCA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827" y="1168276"/>
            <a:ext cx="11829592" cy="1145060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How to apply for exchange studies at TAMK</a:t>
            </a:r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4B00E1BB-657A-994B-AB37-FE8051411F57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462797" y="2117707"/>
            <a:ext cx="6126499" cy="4615601"/>
          </a:xfrm>
        </p:spPr>
        <p:txBody>
          <a:bodyPr/>
          <a:lstStyle/>
          <a:p>
            <a: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Students applying to TAMK as exchange students must have completed at least one year of study at their home university before the exchange at TAMK starts.</a:t>
            </a:r>
          </a:p>
          <a:p>
            <a: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/>
                </a:solidFill>
              </a:rPr>
              <a:t>HdM must nominate you to TAMK first</a:t>
            </a:r>
          </a:p>
          <a:p>
            <a: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The length of a study exchange: one or two semesters:</a:t>
            </a:r>
          </a:p>
          <a:p>
            <a:r>
              <a:rPr lang="en-US" sz="2400" dirty="0">
                <a:solidFill>
                  <a:schemeClr val="bg1"/>
                </a:solidFill>
              </a:rPr>
              <a:t>Autumn semester (August - December)</a:t>
            </a:r>
          </a:p>
          <a:p>
            <a:r>
              <a:rPr lang="en-US" sz="2400" dirty="0">
                <a:solidFill>
                  <a:schemeClr val="bg1"/>
                </a:solidFill>
              </a:rPr>
              <a:t>Spring semester (January - May)</a:t>
            </a:r>
          </a:p>
          <a:p>
            <a: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/>
                </a:solidFill>
              </a:rPr>
              <a:t>Media and Arts </a:t>
            </a:r>
            <a:r>
              <a:rPr lang="en-GB" sz="2400" dirty="0">
                <a:solidFill>
                  <a:schemeClr val="bg1"/>
                </a:solidFill>
                <a:hlinkClick r:id="rId4"/>
              </a:rPr>
              <a:t>courses</a:t>
            </a:r>
            <a:r>
              <a:rPr lang="en-GB" sz="2400" dirty="0">
                <a:solidFill>
                  <a:schemeClr val="bg1"/>
                </a:solidFill>
              </a:rPr>
              <a:t> (S2023)</a:t>
            </a:r>
          </a:p>
        </p:txBody>
      </p:sp>
      <p:pic>
        <p:nvPicPr>
          <p:cNvPr id="9" name="Kuva 5" descr="Fineec audited">
            <a:extLst>
              <a:ext uri="{FF2B5EF4-FFF2-40B4-BE49-F238E27FC236}">
                <a16:creationId xmlns:a16="http://schemas.microsoft.com/office/drawing/2014/main" id="{42033BB4-2061-BE89-0B6B-304AD5C2F5F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6436" y="5542896"/>
            <a:ext cx="2371643" cy="857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8115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7385BA-522A-EC48-A1E4-7A523C5746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6354" y="1315885"/>
            <a:ext cx="10515600" cy="817715"/>
          </a:xfrm>
        </p:spPr>
        <p:txBody>
          <a:bodyPr>
            <a:normAutofit fontScale="90000"/>
          </a:bodyPr>
          <a:lstStyle/>
          <a:p>
            <a:r>
              <a:rPr lang="en-GB" sz="4900" dirty="0"/>
              <a:t>TAMK’s schools</a:t>
            </a:r>
            <a:br>
              <a:rPr lang="fi-FI" dirty="0"/>
            </a:br>
            <a:endParaRPr lang="en-FI" dirty="0"/>
          </a:p>
        </p:txBody>
      </p:sp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AE2EA4E8-73BD-C44F-9E6E-D4C887BF24EF}"/>
              </a:ext>
            </a:extLst>
          </p:cNvPr>
          <p:cNvSpPr txBox="1">
            <a:spLocks/>
          </p:cNvSpPr>
          <p:nvPr/>
        </p:nvSpPr>
        <p:spPr>
          <a:xfrm>
            <a:off x="476354" y="1826812"/>
            <a:ext cx="6824992" cy="7596046"/>
          </a:xfrm>
          <a:prstGeom prst="rect">
            <a:avLst/>
          </a:prstGeom>
        </p:spPr>
        <p:txBody>
          <a:bodyPr/>
          <a:lstStyle>
            <a:lvl1pPr marL="180975" indent="-180975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/>
              <a:defRPr sz="20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88950" indent="-1746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4863" indent="-1333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6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155700" indent="-1285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470025" indent="-1333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GB" sz="2400" dirty="0">
                <a:solidFill>
                  <a:schemeClr val="bg1"/>
                </a:solidFill>
              </a:rPr>
              <a:t>TAMK’s schools steer core operations in such a way that education, RDI and paid services are seamlessly connected to one another.</a:t>
            </a:r>
          </a:p>
          <a:p>
            <a:pPr marL="0" indent="0">
              <a:lnSpc>
                <a:spcPct val="100000"/>
              </a:lnSpc>
              <a:spcBef>
                <a:spcPts val="1200"/>
              </a:spcBef>
              <a:buNone/>
            </a:pPr>
            <a:endParaRPr lang="en-GB" sz="2400" dirty="0">
              <a:solidFill>
                <a:schemeClr val="bg1"/>
              </a:solidFill>
            </a:endParaRPr>
          </a:p>
          <a:p>
            <a:pPr marL="285750" indent="-285750">
              <a:lnSpc>
                <a:spcPct val="100000"/>
              </a:lnSpc>
              <a:spcBef>
                <a:spcPts val="600"/>
              </a:spcBef>
            </a:pPr>
            <a:r>
              <a:rPr lang="en-GB" sz="2400" dirty="0">
                <a:solidFill>
                  <a:schemeClr val="bg1"/>
                </a:solidFill>
              </a:rPr>
              <a:t>School of Business and Media</a:t>
            </a:r>
          </a:p>
          <a:p>
            <a:pPr marL="285750" indent="-285750">
              <a:lnSpc>
                <a:spcPct val="100000"/>
              </a:lnSpc>
              <a:spcBef>
                <a:spcPts val="600"/>
              </a:spcBef>
            </a:pPr>
            <a:r>
              <a:rPr lang="en-GB" sz="2400" dirty="0">
                <a:solidFill>
                  <a:schemeClr val="bg1"/>
                </a:solidFill>
              </a:rPr>
              <a:t>School of Pedagogical Innovations and Culture</a:t>
            </a:r>
          </a:p>
          <a:p>
            <a:pPr marL="285750" indent="-285750">
              <a:lnSpc>
                <a:spcPct val="100000"/>
              </a:lnSpc>
              <a:spcBef>
                <a:spcPts val="600"/>
              </a:spcBef>
            </a:pPr>
            <a:r>
              <a:rPr lang="en-GB" sz="2400" dirty="0">
                <a:solidFill>
                  <a:schemeClr val="bg1"/>
                </a:solidFill>
              </a:rPr>
              <a:t>School of Built Environment and Bioeconomy</a:t>
            </a:r>
          </a:p>
          <a:p>
            <a:pPr marL="285750" indent="-285750">
              <a:lnSpc>
                <a:spcPct val="100000"/>
              </a:lnSpc>
              <a:spcBef>
                <a:spcPts val="600"/>
              </a:spcBef>
            </a:pPr>
            <a:r>
              <a:rPr lang="en-GB" sz="2400" dirty="0">
                <a:solidFill>
                  <a:schemeClr val="bg1"/>
                </a:solidFill>
              </a:rPr>
              <a:t>School of Social Services and Health Care</a:t>
            </a:r>
          </a:p>
          <a:p>
            <a:pPr marL="285750" indent="-285750">
              <a:lnSpc>
                <a:spcPct val="100000"/>
              </a:lnSpc>
              <a:spcBef>
                <a:spcPts val="600"/>
              </a:spcBef>
            </a:pPr>
            <a:r>
              <a:rPr lang="en-GB" sz="2400" dirty="0">
                <a:solidFill>
                  <a:schemeClr val="bg1"/>
                </a:solidFill>
              </a:rPr>
              <a:t>School of Industrial Engineering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C19015B-2E39-1041-8406-4443A0F354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alphaModFix amt="73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56529" y="649287"/>
            <a:ext cx="4735472" cy="6208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1255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60D81B1F-16EC-3144-9ECE-A62982AA1B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65176" y="620679"/>
            <a:ext cx="11964248" cy="6232652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0A92700D-265B-7E4D-91E5-D20F651764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65176" y="619188"/>
            <a:ext cx="11965900" cy="6234143"/>
          </a:xfrm>
          <a:prstGeom prst="rect">
            <a:avLst/>
          </a:prstGeom>
          <a:solidFill>
            <a:srgbClr val="4E008E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B68D2EE0-ADDB-9943-A08A-4B13C050BC02}"/>
              </a:ext>
            </a:extLst>
          </p:cNvPr>
          <p:cNvSpPr txBox="1">
            <a:spLocks/>
          </p:cNvSpPr>
          <p:nvPr/>
        </p:nvSpPr>
        <p:spPr>
          <a:xfrm>
            <a:off x="589199" y="1646412"/>
            <a:ext cx="10520289" cy="540134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180975" indent="-180975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/>
              <a:defRPr sz="20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88950" indent="-1746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4863" indent="-1333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6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155700" indent="-1285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470025" indent="-1333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lvl="0" indent="0">
              <a:buNone/>
              <a:defRPr/>
            </a:pPr>
            <a:r>
              <a:rPr lang="en-GB" sz="2800" b="1" dirty="0">
                <a:solidFill>
                  <a:prstClr val="white"/>
                </a:solidFill>
              </a:rPr>
              <a:t>Our strategic objectives</a:t>
            </a:r>
          </a:p>
          <a:p>
            <a:pPr marL="514350" lvl="0" indent="-514350">
              <a:buFont typeface="Arial" panose="020B0604020202020204" pitchFamily="34" charset="0"/>
              <a:buAutoNum type="arabicPeriod"/>
              <a:defRPr/>
            </a:pPr>
            <a:r>
              <a:rPr lang="en-GB" dirty="0">
                <a:solidFill>
                  <a:prstClr val="white"/>
                </a:solidFill>
                <a:cs typeface="Arial" panose="020B0604020202020204" pitchFamily="34" charset="0"/>
              </a:rPr>
              <a:t>We are the most international higher education institution</a:t>
            </a:r>
          </a:p>
          <a:p>
            <a:pPr marL="514350" lvl="0" indent="-514350">
              <a:buFont typeface="Arial" panose="020B0604020202020204" pitchFamily="34" charset="0"/>
              <a:buAutoNum type="arabicPeriod"/>
              <a:defRPr/>
            </a:pPr>
            <a:r>
              <a:rPr lang="en-GB" dirty="0">
                <a:solidFill>
                  <a:prstClr val="white"/>
                </a:solidFill>
                <a:cs typeface="Arial" panose="020B0604020202020204" pitchFamily="34" charset="0"/>
              </a:rPr>
              <a:t>We are the most desired working life partner</a:t>
            </a:r>
          </a:p>
          <a:p>
            <a:pPr marL="514350" lvl="0" indent="-514350">
              <a:buFont typeface="Arial" panose="020B0604020202020204" pitchFamily="34" charset="0"/>
              <a:buAutoNum type="arabicPeriod"/>
              <a:defRPr/>
            </a:pPr>
            <a:r>
              <a:rPr lang="en-GB" dirty="0">
                <a:solidFill>
                  <a:prstClr val="white"/>
                </a:solidFill>
                <a:cs typeface="Arial" panose="020B0604020202020204" pitchFamily="34" charset="0"/>
              </a:rPr>
              <a:t>We reform education contents and structures</a:t>
            </a:r>
          </a:p>
          <a:p>
            <a:pPr marL="514350" lvl="0" indent="-514350">
              <a:buFont typeface="Arial" panose="020B0604020202020204" pitchFamily="34" charset="0"/>
              <a:buAutoNum type="arabicPeriod"/>
              <a:defRPr/>
            </a:pPr>
            <a:endParaRPr lang="en-GB" dirty="0">
              <a:solidFill>
                <a:prstClr val="white"/>
              </a:solidFill>
              <a:cs typeface="Arial" panose="020B0604020202020204" pitchFamily="34" charset="0"/>
            </a:endParaRPr>
          </a:p>
          <a:p>
            <a:pPr marL="0" lvl="0" indent="0">
              <a:buNone/>
              <a:defRPr/>
            </a:pPr>
            <a:r>
              <a:rPr lang="en-GB" sz="2800" b="1" dirty="0">
                <a:solidFill>
                  <a:prstClr val="white"/>
                </a:solidFill>
                <a:cs typeface="Arial" panose="020B0604020202020204" pitchFamily="34" charset="0"/>
              </a:rPr>
              <a:t>Our values</a:t>
            </a:r>
          </a:p>
          <a:p>
            <a:pPr marL="0" indent="0">
              <a:buNone/>
            </a:pPr>
            <a:r>
              <a:rPr lang="en-GB" dirty="0">
                <a:solidFill>
                  <a:schemeClr val="bg1"/>
                </a:solidFill>
              </a:rPr>
              <a:t>T     We work in a globally responsible manner </a:t>
            </a:r>
          </a:p>
          <a:p>
            <a:pPr marL="0" indent="0">
              <a:buNone/>
              <a:defRPr/>
            </a:pPr>
            <a:r>
              <a:rPr lang="en-GB" dirty="0">
                <a:solidFill>
                  <a:schemeClr val="bg1"/>
                </a:solidFill>
                <a:ea typeface="Times New Roman" panose="02020603050405020304" pitchFamily="18" charset="0"/>
              </a:rPr>
              <a:t>A     </a:t>
            </a:r>
            <a:r>
              <a:rPr lang="en-GB" dirty="0">
                <a:solidFill>
                  <a:schemeClr val="bg1"/>
                </a:solidFill>
              </a:rPr>
              <a:t>We value activeness, learning and competence</a:t>
            </a:r>
          </a:p>
          <a:p>
            <a:pPr marL="0" indent="0">
              <a:buNone/>
              <a:defRPr/>
            </a:pPr>
            <a:r>
              <a:rPr lang="en-GB" dirty="0">
                <a:solidFill>
                  <a:schemeClr val="bg1"/>
                </a:solidFill>
              </a:rPr>
              <a:t>M     We succeed by doing together </a:t>
            </a:r>
          </a:p>
          <a:p>
            <a:pPr marL="0" indent="0">
              <a:buNone/>
              <a:defRPr/>
            </a:pPr>
            <a:r>
              <a:rPr lang="en-GB" dirty="0">
                <a:solidFill>
                  <a:schemeClr val="bg1"/>
                </a:solidFill>
                <a:ea typeface="Times New Roman" panose="02020603050405020304" pitchFamily="18" charset="0"/>
              </a:rPr>
              <a:t>K     </a:t>
            </a:r>
            <a:r>
              <a:rPr lang="en-GB" dirty="0">
                <a:solidFill>
                  <a:schemeClr val="bg1"/>
                </a:solidFill>
              </a:rPr>
              <a:t>We respect diversity in our community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E613F7D-220D-C21A-C397-3D2C1A8D74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044" y="1006901"/>
            <a:ext cx="10764600" cy="833931"/>
          </a:xfrm>
        </p:spPr>
        <p:txBody>
          <a:bodyPr/>
          <a:lstStyle/>
          <a:p>
            <a:pPr lvl="0">
              <a:spcBef>
                <a:spcPts val="1000"/>
              </a:spcBef>
              <a:defRPr/>
            </a:pPr>
            <a:r>
              <a:rPr lang="en-GB" dirty="0">
                <a:solidFill>
                  <a:prstClr val="white"/>
                </a:solidFill>
              </a:rPr>
              <a:t>TAMK – new competence for working life</a:t>
            </a:r>
          </a:p>
        </p:txBody>
      </p:sp>
    </p:spTree>
    <p:extLst>
      <p:ext uri="{BB962C8B-B14F-4D97-AF65-F5344CB8AC3E}">
        <p14:creationId xmlns:p14="http://schemas.microsoft.com/office/powerpoint/2010/main" val="23791214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D1DD70-D24C-471B-8B6A-49CE5418E67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658533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AB7F52-1032-B34A-A28B-7D7C87DE7B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11022" y="497777"/>
            <a:ext cx="7665156" cy="3500071"/>
          </a:xfrm>
        </p:spPr>
        <p:txBody>
          <a:bodyPr>
            <a:normAutofit fontScale="90000"/>
          </a:bodyPr>
          <a:lstStyle/>
          <a:p>
            <a:r>
              <a:rPr lang="en-FI" sz="6600">
                <a:solidFill>
                  <a:srgbClr val="FFFFFF"/>
                </a:solidFill>
              </a:rPr>
              <a:t>TAMK </a:t>
            </a:r>
            <a:br>
              <a:rPr lang="fi-FI" sz="6600" dirty="0">
                <a:solidFill>
                  <a:srgbClr val="FFFFFF"/>
                </a:solidFill>
              </a:rPr>
            </a:br>
            <a:r>
              <a:rPr lang="en-FI" sz="6600">
                <a:solidFill>
                  <a:srgbClr val="FFFFFF"/>
                </a:solidFill>
              </a:rPr>
              <a:t>Media &amp; Arts</a:t>
            </a:r>
            <a:br>
              <a:rPr lang="en-FI" sz="6600">
                <a:solidFill>
                  <a:srgbClr val="FFFFFF"/>
                </a:solidFill>
              </a:rPr>
            </a:br>
            <a:r>
              <a:rPr lang="en-FI" sz="6600">
                <a:solidFill>
                  <a:srgbClr val="FFFFFF"/>
                </a:solidFill>
              </a:rPr>
              <a:t>Studies </a:t>
            </a:r>
            <a:r>
              <a:rPr lang="fi-FI" sz="6600" dirty="0">
                <a:solidFill>
                  <a:srgbClr val="FFFFFF"/>
                </a:solidFill>
              </a:rPr>
              <a:t>for Exchange </a:t>
            </a:r>
            <a:r>
              <a:rPr lang="fi-FI" sz="6600" dirty="0" err="1">
                <a:solidFill>
                  <a:srgbClr val="FFFFFF"/>
                </a:solidFill>
              </a:rPr>
              <a:t>Students</a:t>
            </a:r>
            <a:endParaRPr lang="en-FI" sz="6600">
              <a:solidFill>
                <a:srgbClr val="FFFFFF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636464-0E0A-D140-9E42-A085EEEEF0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34916" y="4485913"/>
            <a:ext cx="6930189" cy="1502292"/>
          </a:xfrm>
        </p:spPr>
        <p:txBody>
          <a:bodyPr>
            <a:noAutofit/>
          </a:bodyPr>
          <a:lstStyle/>
          <a:p>
            <a:r>
              <a:rPr lang="en-FI" sz="1800">
                <a:solidFill>
                  <a:srgbClr val="FFFFFF"/>
                </a:solidFill>
              </a:rPr>
              <a:t>Sohvi Sirkesalo</a:t>
            </a:r>
          </a:p>
          <a:p>
            <a:r>
              <a:rPr lang="en-FI" sz="1800">
                <a:solidFill>
                  <a:srgbClr val="FFFFFF"/>
                </a:solidFill>
              </a:rPr>
              <a:t>International Coordinator</a:t>
            </a:r>
            <a:br>
              <a:rPr lang="en-FI" sz="1800">
                <a:solidFill>
                  <a:srgbClr val="FFFFFF"/>
                </a:solidFill>
              </a:rPr>
            </a:br>
            <a:r>
              <a:rPr lang="en-FI" sz="1800">
                <a:solidFill>
                  <a:srgbClr val="FFFFFF"/>
                </a:solidFill>
              </a:rPr>
              <a:t>+358 50 3293938 </a:t>
            </a:r>
            <a:endParaRPr lang="fi-FI" sz="1800" dirty="0">
              <a:solidFill>
                <a:srgbClr val="FFFFFF"/>
              </a:solidFill>
            </a:endParaRPr>
          </a:p>
          <a:p>
            <a:r>
              <a:rPr lang="en-FI" sz="1800">
                <a:solidFill>
                  <a:srgbClr val="FFFFFF"/>
                </a:solidFill>
              </a:rPr>
              <a:t>sohvi.sirkesalo@tuni.fi</a:t>
            </a:r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D456C5B8-D144-15DE-AE23-9B936F9529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23213" y="33066"/>
            <a:ext cx="2765739" cy="660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132081"/>
      </p:ext>
    </p:extLst>
  </p:cSld>
  <p:clrMapOvr>
    <a:masterClrMapping/>
  </p:clrMapOvr>
</p:sld>
</file>

<file path=ppt/theme/theme1.xml><?xml version="1.0" encoding="utf-8"?>
<a:theme xmlns:a="http://schemas.openxmlformats.org/drawingml/2006/main" name="Basic">
  <a:themeElements>
    <a:clrScheme name="Tampere University">
      <a:dk1>
        <a:sysClr val="windowText" lastClr="000000"/>
      </a:dk1>
      <a:lt1>
        <a:sysClr val="window" lastClr="FFFFFF"/>
      </a:lt1>
      <a:dk2>
        <a:srgbClr val="4E008E"/>
      </a:dk2>
      <a:lt2>
        <a:srgbClr val="FFFFFF"/>
      </a:lt2>
      <a:accent1>
        <a:srgbClr val="433595"/>
      </a:accent1>
      <a:accent2>
        <a:srgbClr val="81CBF2"/>
      </a:accent2>
      <a:accent3>
        <a:srgbClr val="F7A3C7"/>
      </a:accent3>
      <a:accent4>
        <a:srgbClr val="FFDAA3"/>
      </a:accent4>
      <a:accent5>
        <a:srgbClr val="F2F2F2"/>
      </a:accent5>
      <a:accent6>
        <a:srgbClr val="D8D8D8"/>
      </a:accent6>
      <a:hlink>
        <a:srgbClr val="BFBFBF"/>
      </a:hlink>
      <a:folHlink>
        <a:srgbClr val="A5A5A5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Hienovaraisen yhtenäinen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sitys1" id="{7D76B554-6765-41BB-AE7A-94E6352E1BC0}" vid="{F4D54163-48A0-411F-9DE7-B13A2123622D}"/>
    </a:ext>
  </a:extLst>
</a:theme>
</file>

<file path=ppt/theme/theme2.xml><?xml version="1.0" encoding="utf-8"?>
<a:theme xmlns:a="http://schemas.openxmlformats.org/drawingml/2006/main" name="White">
  <a:themeElements>
    <a:clrScheme name="Tampere University">
      <a:dk1>
        <a:sysClr val="windowText" lastClr="000000"/>
      </a:dk1>
      <a:lt1>
        <a:sysClr val="window" lastClr="FFFFFF"/>
      </a:lt1>
      <a:dk2>
        <a:srgbClr val="4E008E"/>
      </a:dk2>
      <a:lt2>
        <a:srgbClr val="FFFFFF"/>
      </a:lt2>
      <a:accent1>
        <a:srgbClr val="433595"/>
      </a:accent1>
      <a:accent2>
        <a:srgbClr val="81CBF2"/>
      </a:accent2>
      <a:accent3>
        <a:srgbClr val="F7A3C7"/>
      </a:accent3>
      <a:accent4>
        <a:srgbClr val="FFDAA3"/>
      </a:accent4>
      <a:accent5>
        <a:srgbClr val="F2F2F2"/>
      </a:accent5>
      <a:accent6>
        <a:srgbClr val="D8D8D8"/>
      </a:accent6>
      <a:hlink>
        <a:srgbClr val="BFBFBF"/>
      </a:hlink>
      <a:folHlink>
        <a:srgbClr val="A5A5A5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sitys1" id="{7D76B554-6765-41BB-AE7A-94E6352E1BC0}" vid="{05333D81-86FD-427B-950B-B7DDFB50D7C3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Custom Design">
  <a:themeElements>
    <a:clrScheme name="Tampere University">
      <a:dk1>
        <a:srgbClr val="4E008E"/>
      </a:dk1>
      <a:lt1>
        <a:srgbClr val="FFFFFF"/>
      </a:lt1>
      <a:dk2>
        <a:srgbClr val="A77FC6"/>
      </a:dk2>
      <a:lt2>
        <a:srgbClr val="D3BFE4"/>
      </a:lt2>
      <a:accent1>
        <a:srgbClr val="000000"/>
      </a:accent1>
      <a:accent2>
        <a:srgbClr val="7F7F7F"/>
      </a:accent2>
      <a:accent3>
        <a:srgbClr val="BFBFBF"/>
      </a:accent3>
      <a:accent4>
        <a:srgbClr val="D3BFE4"/>
      </a:accent4>
      <a:accent5>
        <a:srgbClr val="A77FC6"/>
      </a:accent5>
      <a:accent6>
        <a:srgbClr val="FFFFFF"/>
      </a:accent6>
      <a:hlink>
        <a:srgbClr val="0563C1"/>
      </a:hlink>
      <a:folHlink>
        <a:srgbClr val="DD59C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UNI Theme">
  <a:themeElements>
    <a:clrScheme name="TUNI colors">
      <a:dk1>
        <a:srgbClr val="4E008E"/>
      </a:dk1>
      <a:lt1>
        <a:srgbClr val="FFFFFF"/>
      </a:lt1>
      <a:dk2>
        <a:srgbClr val="E7E6E6"/>
      </a:dk2>
      <a:lt2>
        <a:srgbClr val="E7E6E6"/>
      </a:lt2>
      <a:accent1>
        <a:srgbClr val="82C8F0"/>
      </a:accent1>
      <a:accent2>
        <a:srgbClr val="F5A5C8"/>
      </a:accent2>
      <a:accent3>
        <a:srgbClr val="FFDCA5"/>
      </a:accent3>
      <a:accent4>
        <a:srgbClr val="C8C8C8"/>
      </a:accent4>
      <a:accent5>
        <a:srgbClr val="F07387"/>
      </a:accent5>
      <a:accent6>
        <a:srgbClr val="7DCDBE"/>
      </a:accent6>
      <a:hlink>
        <a:srgbClr val="6DBEEB"/>
      </a:hlink>
      <a:folHlink>
        <a:srgbClr val="956D8A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erusasetukset_template_TAMK" id="{15391293-6A22-C942-BE24-A9A2CCD4187C}" vid="{10CE642B-F755-7148-857C-19CB5E048B51}"/>
    </a:ext>
  </a:extLst>
</a:theme>
</file>

<file path=ppt/theme/theme6.xml><?xml version="1.0" encoding="utf-8"?>
<a:theme xmlns:a="http://schemas.openxmlformats.org/drawingml/2006/main" name="1_Basic">
  <a:themeElements>
    <a:clrScheme name="Tampere University">
      <a:dk1>
        <a:sysClr val="windowText" lastClr="000000"/>
      </a:dk1>
      <a:lt1>
        <a:sysClr val="window" lastClr="FFFFFF"/>
      </a:lt1>
      <a:dk2>
        <a:srgbClr val="4E008E"/>
      </a:dk2>
      <a:lt2>
        <a:srgbClr val="FFFFFF"/>
      </a:lt2>
      <a:accent1>
        <a:srgbClr val="433595"/>
      </a:accent1>
      <a:accent2>
        <a:srgbClr val="81CBF2"/>
      </a:accent2>
      <a:accent3>
        <a:srgbClr val="F7A3C7"/>
      </a:accent3>
      <a:accent4>
        <a:srgbClr val="FFDAA3"/>
      </a:accent4>
      <a:accent5>
        <a:srgbClr val="F2F2F2"/>
      </a:accent5>
      <a:accent6>
        <a:srgbClr val="D8D8D8"/>
      </a:accent6>
      <a:hlink>
        <a:srgbClr val="BFBFBF"/>
      </a:hlink>
      <a:folHlink>
        <a:srgbClr val="A5A5A5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Hienovaraisen yhtenäinen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sitys1" id="{7D76B554-6765-41BB-AE7A-94E6352E1BC0}" vid="{F4D54163-48A0-411F-9DE7-B13A2123622D}"/>
    </a:ext>
  </a:extLst>
</a:theme>
</file>

<file path=ppt/theme/theme7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TY_PP_2018_tampereen_yliopisto_ASIAKKAALLE</Template>
  <TotalTime>0</TotalTime>
  <Words>695</Words>
  <Application>Microsoft Office PowerPoint</Application>
  <PresentationFormat>Widescreen</PresentationFormat>
  <Paragraphs>108</Paragraphs>
  <Slides>16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16</vt:i4>
      </vt:variant>
    </vt:vector>
  </HeadingPairs>
  <TitlesOfParts>
    <vt:vector size="27" baseType="lpstr">
      <vt:lpstr>Arial</vt:lpstr>
      <vt:lpstr>Calibri</vt:lpstr>
      <vt:lpstr>Calibri Light</vt:lpstr>
      <vt:lpstr>Open Sans</vt:lpstr>
      <vt:lpstr>Basic</vt:lpstr>
      <vt:lpstr>White</vt:lpstr>
      <vt:lpstr>1_Custom Design</vt:lpstr>
      <vt:lpstr>2_Custom Design</vt:lpstr>
      <vt:lpstr>TUNI Theme</vt:lpstr>
      <vt:lpstr>1_Basic</vt:lpstr>
      <vt:lpstr>Office-teema</vt:lpstr>
      <vt:lpstr>Human Potential Unlimited</vt:lpstr>
      <vt:lpstr>Tampere University  of Applied Sciences</vt:lpstr>
      <vt:lpstr>Third largest university  of applied sciences  in Finland</vt:lpstr>
      <vt:lpstr>International cooperation</vt:lpstr>
      <vt:lpstr>How to apply for exchange studies at TAMK</vt:lpstr>
      <vt:lpstr>TAMK’s schools </vt:lpstr>
      <vt:lpstr>TAMK – new competence for working life</vt:lpstr>
      <vt:lpstr>PowerPoint Presentation</vt:lpstr>
      <vt:lpstr>TAMK  Media &amp; Arts Studies for Exchange Students</vt:lpstr>
      <vt:lpstr>TAMK  Media &amp; Arts Studies for Exchange Students</vt:lpstr>
      <vt:lpstr>Structure of Studies: minor + optional courses </vt:lpstr>
      <vt:lpstr>Minors / semester</vt:lpstr>
      <vt:lpstr>Minors / semester</vt:lpstr>
      <vt:lpstr>Projects, events, networking in Tampere, Finland</vt:lpstr>
      <vt:lpstr>Follow, participate</vt:lpstr>
      <vt:lpstr>Human potential unlimited</vt:lpstr>
    </vt:vector>
  </TitlesOfParts>
  <Company>Tampereen yliopisto - University of Tampere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Katja Kannonlahti</dc:creator>
  <cp:lastModifiedBy>Krista Merikoski (TAMK)</cp:lastModifiedBy>
  <cp:revision>255</cp:revision>
  <cp:lastPrinted>2022-03-08T12:38:55Z</cp:lastPrinted>
  <dcterms:created xsi:type="dcterms:W3CDTF">2018-08-09T08:47:52Z</dcterms:created>
  <dcterms:modified xsi:type="dcterms:W3CDTF">2022-11-24T09:20:40Z</dcterms:modified>
</cp:coreProperties>
</file>